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  <p:sldMasterId id="2147483660" r:id="rId3"/>
  </p:sldMasterIdLst>
  <p:notesMasterIdLst>
    <p:notesMasterId r:id="rId17"/>
  </p:notesMasterIdLst>
  <p:handoutMasterIdLst>
    <p:handoutMasterId r:id="rId18"/>
  </p:handoutMasterIdLst>
  <p:sldIdLst>
    <p:sldId id="275" r:id="rId4"/>
    <p:sldId id="260" r:id="rId5"/>
    <p:sldId id="279" r:id="rId6"/>
    <p:sldId id="280" r:id="rId7"/>
    <p:sldId id="256" r:id="rId8"/>
    <p:sldId id="258" r:id="rId9"/>
    <p:sldId id="259" r:id="rId10"/>
    <p:sldId id="261" r:id="rId11"/>
    <p:sldId id="278" r:id="rId12"/>
    <p:sldId id="257" r:id="rId13"/>
    <p:sldId id="262" r:id="rId14"/>
    <p:sldId id="263" r:id="rId15"/>
    <p:sldId id="264" r:id="rId16"/>
  </p:sldIdLst>
  <p:sldSz cx="9144000" cy="6858000" type="screen4x3"/>
  <p:notesSz cx="6877050" cy="9656763"/>
  <p:defaultTextStyle>
    <a:defPPr>
      <a:defRPr lang="fr-CA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DAD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784" autoAdjust="0"/>
    <p:restoredTop sz="94660"/>
  </p:normalViewPr>
  <p:slideViewPr>
    <p:cSldViewPr>
      <p:cViewPr varScale="1">
        <p:scale>
          <a:sx n="69" d="100"/>
          <a:sy n="69" d="100"/>
        </p:scale>
        <p:origin x="-151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handoutMaster" Target="handoutMasters/handoutMaster1.xml"/><Relationship Id="rId3" Type="http://schemas.openxmlformats.org/officeDocument/2006/relationships/slideMaster" Target="slideMasters/slideMaster2.xml"/><Relationship Id="rId21" Type="http://schemas.openxmlformats.org/officeDocument/2006/relationships/theme" Target="theme/theme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3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ableStyles" Target="tableStyles.xml"/></Relationships>
</file>

<file path=ppt/diagrams/_rels/data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image" Target="../media/image9.png"/></Relationships>
</file>

<file path=ppt/diagrams/_rels/drawing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image" Target="../media/image9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50AE961-D713-448E-80C0-3A2ACD97B3EF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B4E43E2-A06C-453A-AA07-A7E92EBF8538}">
      <dgm:prSet phldrT="[Text]"/>
      <dgm:spPr/>
      <dgm:t>
        <a:bodyPr/>
        <a:lstStyle/>
        <a:p>
          <a:r>
            <a:rPr lang="en-US" dirty="0" smtClean="0"/>
            <a:t>Established in 21 October 2008 </a:t>
          </a:r>
          <a:endParaRPr lang="en-US" dirty="0"/>
        </a:p>
      </dgm:t>
    </dgm:pt>
    <dgm:pt modelId="{22135A89-50C2-4A9E-B176-05CCBCF467B3}" type="parTrans" cxnId="{707C25D9-F732-4D87-9A64-BA282F5406EC}">
      <dgm:prSet/>
      <dgm:spPr/>
      <dgm:t>
        <a:bodyPr/>
        <a:lstStyle/>
        <a:p>
          <a:endParaRPr lang="en-US"/>
        </a:p>
      </dgm:t>
    </dgm:pt>
    <dgm:pt modelId="{E5CF891A-2ED4-443F-889C-F7BF259B8D67}" type="sibTrans" cxnId="{707C25D9-F732-4D87-9A64-BA282F5406EC}">
      <dgm:prSet/>
      <dgm:spPr/>
      <dgm:t>
        <a:bodyPr/>
        <a:lstStyle/>
        <a:p>
          <a:endParaRPr lang="en-US"/>
        </a:p>
      </dgm:t>
    </dgm:pt>
    <dgm:pt modelId="{747A538C-1ADC-49D1-9A00-F03DF379A116}">
      <dgm:prSet phldrT="[Text]"/>
      <dgm:spPr/>
      <dgm:t>
        <a:bodyPr/>
        <a:lstStyle/>
        <a:p>
          <a:r>
            <a:rPr lang="en-US" dirty="0" smtClean="0"/>
            <a:t>Founded by </a:t>
          </a:r>
          <a:r>
            <a:rPr lang="en-US" dirty="0" err="1" smtClean="0"/>
            <a:t>Mr</a:t>
          </a:r>
          <a:r>
            <a:rPr lang="en-US" dirty="0" smtClean="0"/>
            <a:t> </a:t>
          </a:r>
          <a:r>
            <a:rPr lang="en-US" dirty="0" err="1" smtClean="0"/>
            <a:t>Gwee</a:t>
          </a:r>
          <a:r>
            <a:rPr lang="en-US" dirty="0" smtClean="0"/>
            <a:t> Bok Wee</a:t>
          </a:r>
          <a:endParaRPr lang="en-US" dirty="0"/>
        </a:p>
      </dgm:t>
    </dgm:pt>
    <dgm:pt modelId="{B5878129-909E-4030-87EA-E69312EC40AD}" type="parTrans" cxnId="{AB1C252B-E802-4A49-B14F-184F1B9B9F02}">
      <dgm:prSet/>
      <dgm:spPr/>
      <dgm:t>
        <a:bodyPr/>
        <a:lstStyle/>
        <a:p>
          <a:endParaRPr lang="en-US"/>
        </a:p>
      </dgm:t>
    </dgm:pt>
    <dgm:pt modelId="{2A1937A7-5DB2-4AF8-BC57-71074DE3D7EF}" type="sibTrans" cxnId="{AB1C252B-E802-4A49-B14F-184F1B9B9F02}">
      <dgm:prSet/>
      <dgm:spPr/>
      <dgm:t>
        <a:bodyPr/>
        <a:lstStyle/>
        <a:p>
          <a:endParaRPr lang="en-US"/>
        </a:p>
      </dgm:t>
    </dgm:pt>
    <dgm:pt modelId="{5317AD04-3FC2-4808-BAC8-9B1AF95B60DD}">
      <dgm:prSet phldrT="[Text]"/>
      <dgm:spPr/>
      <dgm:t>
        <a:bodyPr/>
        <a:lstStyle/>
        <a:p>
          <a:r>
            <a:rPr lang="en-US" dirty="0" smtClean="0"/>
            <a:t>197 members consist of used part trader, part-remanufacturer and workshop.   </a:t>
          </a:r>
          <a:endParaRPr lang="en-US" dirty="0"/>
        </a:p>
      </dgm:t>
    </dgm:pt>
    <dgm:pt modelId="{300BCB8D-FB8A-4BB8-8E77-C236392BC446}" type="parTrans" cxnId="{08545DBA-4C4B-44A6-A01E-01A6675B035F}">
      <dgm:prSet/>
      <dgm:spPr/>
      <dgm:t>
        <a:bodyPr/>
        <a:lstStyle/>
        <a:p>
          <a:endParaRPr lang="en-US"/>
        </a:p>
      </dgm:t>
    </dgm:pt>
    <dgm:pt modelId="{358BDDA2-2E41-4056-89C8-59A6E9A6B3EC}" type="sibTrans" cxnId="{08545DBA-4C4B-44A6-A01E-01A6675B035F}">
      <dgm:prSet/>
      <dgm:spPr/>
      <dgm:t>
        <a:bodyPr/>
        <a:lstStyle/>
        <a:p>
          <a:endParaRPr lang="en-US"/>
        </a:p>
      </dgm:t>
    </dgm:pt>
    <dgm:pt modelId="{83ECC7BB-048A-4FC5-9139-6FD18A37140D}">
      <dgm:prSet/>
      <dgm:spPr/>
      <dgm:t>
        <a:bodyPr/>
        <a:lstStyle/>
        <a:p>
          <a:r>
            <a:rPr lang="en-US" dirty="0" smtClean="0"/>
            <a:t>Recognize as sole window to Malaysian auto recycling industry by MAI in beginning in 2011  </a:t>
          </a:r>
          <a:endParaRPr lang="en-US" dirty="0"/>
        </a:p>
      </dgm:t>
    </dgm:pt>
    <dgm:pt modelId="{2DDD9DBC-8A58-4157-AC41-92D9860AEC30}" type="parTrans" cxnId="{207A7BF1-3D15-4AB9-8B4F-85D84164BBB1}">
      <dgm:prSet/>
      <dgm:spPr/>
      <dgm:t>
        <a:bodyPr/>
        <a:lstStyle/>
        <a:p>
          <a:endParaRPr lang="en-US"/>
        </a:p>
      </dgm:t>
    </dgm:pt>
    <dgm:pt modelId="{B69BA5DA-B18A-4814-BF17-B5BC98E10DF4}" type="sibTrans" cxnId="{207A7BF1-3D15-4AB9-8B4F-85D84164BBB1}">
      <dgm:prSet/>
      <dgm:spPr/>
      <dgm:t>
        <a:bodyPr/>
        <a:lstStyle/>
        <a:p>
          <a:endParaRPr lang="en-US"/>
        </a:p>
      </dgm:t>
    </dgm:pt>
    <dgm:pt modelId="{AD124E73-E1F5-4D50-920F-3141AB3C7904}" type="pres">
      <dgm:prSet presAssocID="{350AE961-D713-448E-80C0-3A2ACD97B3EF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US"/>
        </a:p>
      </dgm:t>
    </dgm:pt>
    <dgm:pt modelId="{F42DEDB1-0D92-4FEE-A755-65926841B1D4}" type="pres">
      <dgm:prSet presAssocID="{350AE961-D713-448E-80C0-3A2ACD97B3EF}" presName="Name1" presStyleCnt="0"/>
      <dgm:spPr/>
    </dgm:pt>
    <dgm:pt modelId="{345A2746-58E7-4F65-8076-12712734DE5E}" type="pres">
      <dgm:prSet presAssocID="{350AE961-D713-448E-80C0-3A2ACD97B3EF}" presName="cycle" presStyleCnt="0"/>
      <dgm:spPr/>
    </dgm:pt>
    <dgm:pt modelId="{F10FAD6A-4D2D-44E4-8E83-A6AB8C7AD580}" type="pres">
      <dgm:prSet presAssocID="{350AE961-D713-448E-80C0-3A2ACD97B3EF}" presName="srcNode" presStyleLbl="node1" presStyleIdx="0" presStyleCnt="4"/>
      <dgm:spPr/>
    </dgm:pt>
    <dgm:pt modelId="{0B2196FB-5CDE-4E3E-8C5A-5D86DD629BF9}" type="pres">
      <dgm:prSet presAssocID="{350AE961-D713-448E-80C0-3A2ACD97B3EF}" presName="conn" presStyleLbl="parChTrans1D2" presStyleIdx="0" presStyleCnt="1"/>
      <dgm:spPr/>
      <dgm:t>
        <a:bodyPr/>
        <a:lstStyle/>
        <a:p>
          <a:endParaRPr lang="en-US"/>
        </a:p>
      </dgm:t>
    </dgm:pt>
    <dgm:pt modelId="{AE1D72A5-FE81-46B0-8809-8642E8B968CC}" type="pres">
      <dgm:prSet presAssocID="{350AE961-D713-448E-80C0-3A2ACD97B3EF}" presName="extraNode" presStyleLbl="node1" presStyleIdx="0" presStyleCnt="4"/>
      <dgm:spPr/>
    </dgm:pt>
    <dgm:pt modelId="{D9DFB863-38B2-4305-859B-EB92FA3CE958}" type="pres">
      <dgm:prSet presAssocID="{350AE961-D713-448E-80C0-3A2ACD97B3EF}" presName="dstNode" presStyleLbl="node1" presStyleIdx="0" presStyleCnt="4"/>
      <dgm:spPr/>
    </dgm:pt>
    <dgm:pt modelId="{020831C2-79D8-4E00-90D5-3EF1A8473E6F}" type="pres">
      <dgm:prSet presAssocID="{BB4E43E2-A06C-453A-AA07-A7E92EBF8538}" presName="text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781ADD8-2CF0-443D-8D3A-03342EE5A1E6}" type="pres">
      <dgm:prSet presAssocID="{BB4E43E2-A06C-453A-AA07-A7E92EBF8538}" presName="accent_1" presStyleCnt="0"/>
      <dgm:spPr/>
    </dgm:pt>
    <dgm:pt modelId="{13715548-E7A0-43B5-85D8-4FF839BAA3EA}" type="pres">
      <dgm:prSet presAssocID="{BB4E43E2-A06C-453A-AA07-A7E92EBF8538}" presName="accentRepeatNode" presStyleLbl="solidFgAcc1" presStyleIdx="0" presStyleCnt="4"/>
      <dgm:spPr/>
    </dgm:pt>
    <dgm:pt modelId="{9ADC1D5F-AD85-4BA8-BFC4-23925A02EF78}" type="pres">
      <dgm:prSet presAssocID="{747A538C-1ADC-49D1-9A00-F03DF379A116}" presName="text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EFBD794-2439-4F38-89CE-B17A9043D22D}" type="pres">
      <dgm:prSet presAssocID="{747A538C-1ADC-49D1-9A00-F03DF379A116}" presName="accent_2" presStyleCnt="0"/>
      <dgm:spPr/>
    </dgm:pt>
    <dgm:pt modelId="{0DB32268-8CA9-4D1D-8605-EA3BCD0D1883}" type="pres">
      <dgm:prSet presAssocID="{747A538C-1ADC-49D1-9A00-F03DF379A116}" presName="accentRepeatNode" presStyleLbl="solidFgAcc1" presStyleIdx="1" presStyleCnt="4"/>
      <dgm:spPr/>
      <dgm:t>
        <a:bodyPr/>
        <a:lstStyle/>
        <a:p>
          <a:endParaRPr lang="en-US"/>
        </a:p>
      </dgm:t>
    </dgm:pt>
    <dgm:pt modelId="{84B3B82C-F507-4E86-A06B-EC8F6A309EDF}" type="pres">
      <dgm:prSet presAssocID="{5317AD04-3FC2-4808-BAC8-9B1AF95B60DD}" presName="text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FACB36A-A258-492C-8A85-4242041DD6E0}" type="pres">
      <dgm:prSet presAssocID="{5317AD04-3FC2-4808-BAC8-9B1AF95B60DD}" presName="accent_3" presStyleCnt="0"/>
      <dgm:spPr/>
    </dgm:pt>
    <dgm:pt modelId="{7DB9FE24-F4EB-4E7E-B54F-815C1F68A484}" type="pres">
      <dgm:prSet presAssocID="{5317AD04-3FC2-4808-BAC8-9B1AF95B60DD}" presName="accentRepeatNode" presStyleLbl="solidFgAcc1" presStyleIdx="2" presStyleCnt="4"/>
      <dgm:spPr/>
    </dgm:pt>
    <dgm:pt modelId="{5D252FA2-4C88-4EAA-8199-52538A466740}" type="pres">
      <dgm:prSet presAssocID="{83ECC7BB-048A-4FC5-9139-6FD18A37140D}" presName="text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47FE651-27F3-4BDC-AB0B-AF8D5E1D3843}" type="pres">
      <dgm:prSet presAssocID="{83ECC7BB-048A-4FC5-9139-6FD18A37140D}" presName="accent_4" presStyleCnt="0"/>
      <dgm:spPr/>
    </dgm:pt>
    <dgm:pt modelId="{09846109-4EA7-4891-AB03-2886938D0E73}" type="pres">
      <dgm:prSet presAssocID="{83ECC7BB-048A-4FC5-9139-6FD18A37140D}" presName="accentRepeatNode" presStyleLbl="solidFgAcc1" presStyleIdx="3" presStyleCnt="4"/>
      <dgm:spPr/>
    </dgm:pt>
  </dgm:ptLst>
  <dgm:cxnLst>
    <dgm:cxn modelId="{707C25D9-F732-4D87-9A64-BA282F5406EC}" srcId="{350AE961-D713-448E-80C0-3A2ACD97B3EF}" destId="{BB4E43E2-A06C-453A-AA07-A7E92EBF8538}" srcOrd="0" destOrd="0" parTransId="{22135A89-50C2-4A9E-B176-05CCBCF467B3}" sibTransId="{E5CF891A-2ED4-443F-889C-F7BF259B8D67}"/>
    <dgm:cxn modelId="{AB1C252B-E802-4A49-B14F-184F1B9B9F02}" srcId="{350AE961-D713-448E-80C0-3A2ACD97B3EF}" destId="{747A538C-1ADC-49D1-9A00-F03DF379A116}" srcOrd="1" destOrd="0" parTransId="{B5878129-909E-4030-87EA-E69312EC40AD}" sibTransId="{2A1937A7-5DB2-4AF8-BC57-71074DE3D7EF}"/>
    <dgm:cxn modelId="{6153006C-D951-4C88-A5E5-A91C97356E0D}" type="presOf" srcId="{E5CF891A-2ED4-443F-889C-F7BF259B8D67}" destId="{0B2196FB-5CDE-4E3E-8C5A-5D86DD629BF9}" srcOrd="0" destOrd="0" presId="urn:microsoft.com/office/officeart/2008/layout/VerticalCurvedList"/>
    <dgm:cxn modelId="{2DD6F65A-3DBA-434D-81AE-F2B6EBB23EFF}" type="presOf" srcId="{5317AD04-3FC2-4808-BAC8-9B1AF95B60DD}" destId="{84B3B82C-F507-4E86-A06B-EC8F6A309EDF}" srcOrd="0" destOrd="0" presId="urn:microsoft.com/office/officeart/2008/layout/VerticalCurvedList"/>
    <dgm:cxn modelId="{207A7BF1-3D15-4AB9-8B4F-85D84164BBB1}" srcId="{350AE961-D713-448E-80C0-3A2ACD97B3EF}" destId="{83ECC7BB-048A-4FC5-9139-6FD18A37140D}" srcOrd="3" destOrd="0" parTransId="{2DDD9DBC-8A58-4157-AC41-92D9860AEC30}" sibTransId="{B69BA5DA-B18A-4814-BF17-B5BC98E10DF4}"/>
    <dgm:cxn modelId="{08545DBA-4C4B-44A6-A01E-01A6675B035F}" srcId="{350AE961-D713-448E-80C0-3A2ACD97B3EF}" destId="{5317AD04-3FC2-4808-BAC8-9B1AF95B60DD}" srcOrd="2" destOrd="0" parTransId="{300BCB8D-FB8A-4BB8-8E77-C236392BC446}" sibTransId="{358BDDA2-2E41-4056-89C8-59A6E9A6B3EC}"/>
    <dgm:cxn modelId="{C75D5347-2A32-47BD-819E-6D4A5ADCBC67}" type="presOf" srcId="{350AE961-D713-448E-80C0-3A2ACD97B3EF}" destId="{AD124E73-E1F5-4D50-920F-3141AB3C7904}" srcOrd="0" destOrd="0" presId="urn:microsoft.com/office/officeart/2008/layout/VerticalCurvedList"/>
    <dgm:cxn modelId="{23192F4E-385E-454E-8C10-6A999571D151}" type="presOf" srcId="{83ECC7BB-048A-4FC5-9139-6FD18A37140D}" destId="{5D252FA2-4C88-4EAA-8199-52538A466740}" srcOrd="0" destOrd="0" presId="urn:microsoft.com/office/officeart/2008/layout/VerticalCurvedList"/>
    <dgm:cxn modelId="{FFD7E651-DA63-4B49-87DF-63D20839DAA1}" type="presOf" srcId="{BB4E43E2-A06C-453A-AA07-A7E92EBF8538}" destId="{020831C2-79D8-4E00-90D5-3EF1A8473E6F}" srcOrd="0" destOrd="0" presId="urn:microsoft.com/office/officeart/2008/layout/VerticalCurvedList"/>
    <dgm:cxn modelId="{71F9FE12-13E4-42F9-99AE-3C023491DF09}" type="presOf" srcId="{747A538C-1ADC-49D1-9A00-F03DF379A116}" destId="{9ADC1D5F-AD85-4BA8-BFC4-23925A02EF78}" srcOrd="0" destOrd="0" presId="urn:microsoft.com/office/officeart/2008/layout/VerticalCurvedList"/>
    <dgm:cxn modelId="{D221DE45-8EB0-4D5E-8E24-3C990163080D}" type="presParOf" srcId="{AD124E73-E1F5-4D50-920F-3141AB3C7904}" destId="{F42DEDB1-0D92-4FEE-A755-65926841B1D4}" srcOrd="0" destOrd="0" presId="urn:microsoft.com/office/officeart/2008/layout/VerticalCurvedList"/>
    <dgm:cxn modelId="{99797277-6E21-4599-B659-2A8B9B8130C9}" type="presParOf" srcId="{F42DEDB1-0D92-4FEE-A755-65926841B1D4}" destId="{345A2746-58E7-4F65-8076-12712734DE5E}" srcOrd="0" destOrd="0" presId="urn:microsoft.com/office/officeart/2008/layout/VerticalCurvedList"/>
    <dgm:cxn modelId="{C6909149-90FF-4962-8866-13742D7781FB}" type="presParOf" srcId="{345A2746-58E7-4F65-8076-12712734DE5E}" destId="{F10FAD6A-4D2D-44E4-8E83-A6AB8C7AD580}" srcOrd="0" destOrd="0" presId="urn:microsoft.com/office/officeart/2008/layout/VerticalCurvedList"/>
    <dgm:cxn modelId="{3FA25ABA-99E2-4246-9D64-877420690263}" type="presParOf" srcId="{345A2746-58E7-4F65-8076-12712734DE5E}" destId="{0B2196FB-5CDE-4E3E-8C5A-5D86DD629BF9}" srcOrd="1" destOrd="0" presId="urn:microsoft.com/office/officeart/2008/layout/VerticalCurvedList"/>
    <dgm:cxn modelId="{8AEDE1ED-9C08-475B-A9CD-3E0C17C05D2F}" type="presParOf" srcId="{345A2746-58E7-4F65-8076-12712734DE5E}" destId="{AE1D72A5-FE81-46B0-8809-8642E8B968CC}" srcOrd="2" destOrd="0" presId="urn:microsoft.com/office/officeart/2008/layout/VerticalCurvedList"/>
    <dgm:cxn modelId="{7CF5C5C4-BA63-4DDA-A121-D72C10001633}" type="presParOf" srcId="{345A2746-58E7-4F65-8076-12712734DE5E}" destId="{D9DFB863-38B2-4305-859B-EB92FA3CE958}" srcOrd="3" destOrd="0" presId="urn:microsoft.com/office/officeart/2008/layout/VerticalCurvedList"/>
    <dgm:cxn modelId="{351D3D77-9796-46D5-8D83-CA81A34F6BA7}" type="presParOf" srcId="{F42DEDB1-0D92-4FEE-A755-65926841B1D4}" destId="{020831C2-79D8-4E00-90D5-3EF1A8473E6F}" srcOrd="1" destOrd="0" presId="urn:microsoft.com/office/officeart/2008/layout/VerticalCurvedList"/>
    <dgm:cxn modelId="{71DD395E-11C7-4DDB-8DA8-4AF5E340D02D}" type="presParOf" srcId="{F42DEDB1-0D92-4FEE-A755-65926841B1D4}" destId="{0781ADD8-2CF0-443D-8D3A-03342EE5A1E6}" srcOrd="2" destOrd="0" presId="urn:microsoft.com/office/officeart/2008/layout/VerticalCurvedList"/>
    <dgm:cxn modelId="{A055FF2E-C7BF-4134-8776-B05D2326CC39}" type="presParOf" srcId="{0781ADD8-2CF0-443D-8D3A-03342EE5A1E6}" destId="{13715548-E7A0-43B5-85D8-4FF839BAA3EA}" srcOrd="0" destOrd="0" presId="urn:microsoft.com/office/officeart/2008/layout/VerticalCurvedList"/>
    <dgm:cxn modelId="{20932E09-DB4B-4053-962D-11E4038EA642}" type="presParOf" srcId="{F42DEDB1-0D92-4FEE-A755-65926841B1D4}" destId="{9ADC1D5F-AD85-4BA8-BFC4-23925A02EF78}" srcOrd="3" destOrd="0" presId="urn:microsoft.com/office/officeart/2008/layout/VerticalCurvedList"/>
    <dgm:cxn modelId="{A155ADEE-D59D-4A1E-9D38-C34461CABF8C}" type="presParOf" srcId="{F42DEDB1-0D92-4FEE-A755-65926841B1D4}" destId="{EEFBD794-2439-4F38-89CE-B17A9043D22D}" srcOrd="4" destOrd="0" presId="urn:microsoft.com/office/officeart/2008/layout/VerticalCurvedList"/>
    <dgm:cxn modelId="{A8D3B708-B2A1-4EE6-93B9-BC905DA375AA}" type="presParOf" srcId="{EEFBD794-2439-4F38-89CE-B17A9043D22D}" destId="{0DB32268-8CA9-4D1D-8605-EA3BCD0D1883}" srcOrd="0" destOrd="0" presId="urn:microsoft.com/office/officeart/2008/layout/VerticalCurvedList"/>
    <dgm:cxn modelId="{C0771648-70C1-4182-BBC1-A5289A8B95F3}" type="presParOf" srcId="{F42DEDB1-0D92-4FEE-A755-65926841B1D4}" destId="{84B3B82C-F507-4E86-A06B-EC8F6A309EDF}" srcOrd="5" destOrd="0" presId="urn:microsoft.com/office/officeart/2008/layout/VerticalCurvedList"/>
    <dgm:cxn modelId="{DE2F7825-5558-44D5-A35E-48FC93D57D82}" type="presParOf" srcId="{F42DEDB1-0D92-4FEE-A755-65926841B1D4}" destId="{2FACB36A-A258-492C-8A85-4242041DD6E0}" srcOrd="6" destOrd="0" presId="urn:microsoft.com/office/officeart/2008/layout/VerticalCurvedList"/>
    <dgm:cxn modelId="{E6004F02-968C-4BF5-9909-9D3CD924C201}" type="presParOf" srcId="{2FACB36A-A258-492C-8A85-4242041DD6E0}" destId="{7DB9FE24-F4EB-4E7E-B54F-815C1F68A484}" srcOrd="0" destOrd="0" presId="urn:microsoft.com/office/officeart/2008/layout/VerticalCurvedList"/>
    <dgm:cxn modelId="{07B7083E-D6EB-44B8-8678-9C61BFFD0D50}" type="presParOf" srcId="{F42DEDB1-0D92-4FEE-A755-65926841B1D4}" destId="{5D252FA2-4C88-4EAA-8199-52538A466740}" srcOrd="7" destOrd="0" presId="urn:microsoft.com/office/officeart/2008/layout/VerticalCurvedList"/>
    <dgm:cxn modelId="{DA707710-3653-4C2F-830A-F6B648007425}" type="presParOf" srcId="{F42DEDB1-0D92-4FEE-A755-65926841B1D4}" destId="{C47FE651-27F3-4BDC-AB0B-AF8D5E1D3843}" srcOrd="8" destOrd="0" presId="urn:microsoft.com/office/officeart/2008/layout/VerticalCurvedList"/>
    <dgm:cxn modelId="{98228B3F-568F-4400-9066-67627B861380}" type="presParOf" srcId="{C47FE651-27F3-4BDC-AB0B-AF8D5E1D3843}" destId="{09846109-4EA7-4891-AB03-2886938D0E73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B1C56CE-4585-458C-A44F-7ECB420733FF}" type="doc">
      <dgm:prSet loTypeId="urn:microsoft.com/office/officeart/2005/8/layout/process4" loCatId="list" qsTypeId="urn:microsoft.com/office/officeart/2005/8/quickstyle/3d2" qsCatId="3D" csTypeId="urn:microsoft.com/office/officeart/2005/8/colors/colorful4" csCatId="colorful" phldr="1"/>
      <dgm:spPr/>
    </dgm:pt>
    <dgm:pt modelId="{F8CFFCCF-AAD8-4880-8324-BBB5AACD1D83}">
      <dgm:prSet phldrT="[Text]" custT="1"/>
      <dgm:spPr/>
      <dgm:t>
        <a:bodyPr/>
        <a:lstStyle/>
        <a:p>
          <a:r>
            <a:rPr lang="en-US" sz="2000" dirty="0" smtClean="0">
              <a:solidFill>
                <a:schemeClr val="tx1"/>
              </a:solidFill>
            </a:rPr>
            <a:t>Incorporated on 16 April 2010 </a:t>
          </a:r>
          <a:endParaRPr lang="en-US" sz="2000" dirty="0">
            <a:solidFill>
              <a:schemeClr val="tx1"/>
            </a:solidFill>
          </a:endParaRPr>
        </a:p>
      </dgm:t>
    </dgm:pt>
    <dgm:pt modelId="{CB5A4095-26E2-49C9-B7D1-BE8CD01A7780}" type="parTrans" cxnId="{C1586B6C-49DD-42A6-AA36-86C4830BC390}">
      <dgm:prSet/>
      <dgm:spPr/>
      <dgm:t>
        <a:bodyPr/>
        <a:lstStyle/>
        <a:p>
          <a:endParaRPr lang="en-US"/>
        </a:p>
      </dgm:t>
    </dgm:pt>
    <dgm:pt modelId="{4FE9D5EE-F434-447F-8796-0A2279D3E177}" type="sibTrans" cxnId="{C1586B6C-49DD-42A6-AA36-86C4830BC390}">
      <dgm:prSet/>
      <dgm:spPr/>
      <dgm:t>
        <a:bodyPr/>
        <a:lstStyle/>
        <a:p>
          <a:endParaRPr lang="en-US"/>
        </a:p>
      </dgm:t>
    </dgm:pt>
    <dgm:pt modelId="{C96C0741-3820-408F-BADA-CE9EA6D9E0FC}">
      <dgm:prSet phldrT="[Text]" custT="1"/>
      <dgm:spPr/>
      <dgm:t>
        <a:bodyPr/>
        <a:lstStyle/>
        <a:p>
          <a:r>
            <a:rPr lang="en-US" sz="2000" dirty="0" smtClean="0">
              <a:solidFill>
                <a:schemeClr val="tx1"/>
              </a:solidFill>
            </a:rPr>
            <a:t>Independent Non profit organization under custodian of Ministry of International trade and industry</a:t>
          </a:r>
          <a:endParaRPr lang="en-US" sz="2000" dirty="0">
            <a:solidFill>
              <a:schemeClr val="tx1"/>
            </a:solidFill>
          </a:endParaRPr>
        </a:p>
      </dgm:t>
    </dgm:pt>
    <dgm:pt modelId="{E91BA01E-B9B0-494E-8B8D-D95F4B71793F}" type="parTrans" cxnId="{255C7ECB-99E7-474D-B114-574847612821}">
      <dgm:prSet/>
      <dgm:spPr/>
      <dgm:t>
        <a:bodyPr/>
        <a:lstStyle/>
        <a:p>
          <a:endParaRPr lang="en-US"/>
        </a:p>
      </dgm:t>
    </dgm:pt>
    <dgm:pt modelId="{EC594C6E-1B61-4D0F-8286-5CD1658C19B8}" type="sibTrans" cxnId="{255C7ECB-99E7-474D-B114-574847612821}">
      <dgm:prSet/>
      <dgm:spPr/>
      <dgm:t>
        <a:bodyPr/>
        <a:lstStyle/>
        <a:p>
          <a:endParaRPr lang="en-US"/>
        </a:p>
      </dgm:t>
    </dgm:pt>
    <dgm:pt modelId="{02C856C8-E6D5-4BFF-B6F4-BDD192B01926}">
      <dgm:prSet phldrT="[Text]"/>
      <dgm:spPr/>
      <dgm:t>
        <a:bodyPr/>
        <a:lstStyle/>
        <a:p>
          <a:r>
            <a:rPr lang="en-US" b="1" dirty="0" smtClean="0">
              <a:solidFill>
                <a:schemeClr val="tx1"/>
              </a:solidFill>
            </a:rPr>
            <a:t>Key Activity </a:t>
          </a:r>
          <a:r>
            <a:rPr lang="en-US" dirty="0" smtClean="0">
              <a:solidFill>
                <a:schemeClr val="tx1"/>
              </a:solidFill>
            </a:rPr>
            <a:t>– strategic research, supply chain &amp; outreach, capacity building</a:t>
          </a:r>
          <a:endParaRPr lang="en-US" dirty="0">
            <a:solidFill>
              <a:schemeClr val="tx1"/>
            </a:solidFill>
          </a:endParaRPr>
        </a:p>
      </dgm:t>
    </dgm:pt>
    <dgm:pt modelId="{E5BC5376-184D-4F3C-95D5-457D2CCAF68F}" type="parTrans" cxnId="{B11588F2-CFFE-4F19-815C-D67C0E71F4AA}">
      <dgm:prSet/>
      <dgm:spPr/>
      <dgm:t>
        <a:bodyPr/>
        <a:lstStyle/>
        <a:p>
          <a:endParaRPr lang="en-US"/>
        </a:p>
      </dgm:t>
    </dgm:pt>
    <dgm:pt modelId="{126542D0-F42B-4139-8B7D-8437A29CC119}" type="sibTrans" cxnId="{B11588F2-CFFE-4F19-815C-D67C0E71F4AA}">
      <dgm:prSet/>
      <dgm:spPr/>
      <dgm:t>
        <a:bodyPr/>
        <a:lstStyle/>
        <a:p>
          <a:endParaRPr lang="en-US"/>
        </a:p>
      </dgm:t>
    </dgm:pt>
    <dgm:pt modelId="{032B3C1C-4EDA-47F8-ACEA-F8E038BF176E}">
      <dgm:prSet custT="1"/>
      <dgm:spPr/>
      <dgm:t>
        <a:bodyPr/>
        <a:lstStyle/>
        <a:p>
          <a:r>
            <a:rPr lang="en-US" sz="2000" b="1" dirty="0" smtClean="0">
              <a:solidFill>
                <a:schemeClr val="tx1"/>
              </a:solidFill>
            </a:rPr>
            <a:t>Mission</a:t>
          </a:r>
          <a:r>
            <a:rPr lang="en-US" sz="2000" dirty="0" smtClean="0">
              <a:solidFill>
                <a:schemeClr val="tx1"/>
              </a:solidFill>
            </a:rPr>
            <a:t> – to transform Malaysia as an ASEAN leader in automotive manufacturing in 2020</a:t>
          </a:r>
          <a:endParaRPr lang="en-US" sz="2000" dirty="0">
            <a:solidFill>
              <a:schemeClr val="tx1"/>
            </a:solidFill>
          </a:endParaRPr>
        </a:p>
      </dgm:t>
    </dgm:pt>
    <dgm:pt modelId="{BD67575E-5454-441B-93FE-8702487EE36A}" type="parTrans" cxnId="{7D883DB4-B461-4267-9623-4D5818E701AE}">
      <dgm:prSet/>
      <dgm:spPr/>
      <dgm:t>
        <a:bodyPr/>
        <a:lstStyle/>
        <a:p>
          <a:endParaRPr lang="en-US"/>
        </a:p>
      </dgm:t>
    </dgm:pt>
    <dgm:pt modelId="{16569561-C6D3-42A3-831E-244A8C473BFA}" type="sibTrans" cxnId="{7D883DB4-B461-4267-9623-4D5818E701AE}">
      <dgm:prSet/>
      <dgm:spPr/>
      <dgm:t>
        <a:bodyPr/>
        <a:lstStyle/>
        <a:p>
          <a:endParaRPr lang="en-US"/>
        </a:p>
      </dgm:t>
    </dgm:pt>
    <dgm:pt modelId="{E7BE7E0A-7EE7-43D9-97E2-59157140AB97}">
      <dgm:prSet custT="1"/>
      <dgm:spPr/>
      <dgm:t>
        <a:bodyPr/>
        <a:lstStyle/>
        <a:p>
          <a:r>
            <a:rPr lang="en-US" sz="2000" b="1" dirty="0" smtClean="0">
              <a:solidFill>
                <a:schemeClr val="tx1"/>
              </a:solidFill>
            </a:rPr>
            <a:t>Vision</a:t>
          </a:r>
          <a:r>
            <a:rPr lang="en-US" sz="2000" dirty="0" smtClean="0">
              <a:solidFill>
                <a:schemeClr val="tx1"/>
              </a:solidFill>
            </a:rPr>
            <a:t> – to be amongst the most competitive automotive manufacturing country in ASEAN by 2015 </a:t>
          </a:r>
          <a:endParaRPr lang="en-US" sz="2000" dirty="0">
            <a:solidFill>
              <a:schemeClr val="tx1"/>
            </a:solidFill>
          </a:endParaRPr>
        </a:p>
      </dgm:t>
    </dgm:pt>
    <dgm:pt modelId="{DC176BCB-0BFC-45EE-8B26-98E82B13F1F0}" type="parTrans" cxnId="{62F3A251-CD8F-4366-A0CD-E145B31712E7}">
      <dgm:prSet/>
      <dgm:spPr/>
      <dgm:t>
        <a:bodyPr/>
        <a:lstStyle/>
        <a:p>
          <a:endParaRPr lang="en-US"/>
        </a:p>
      </dgm:t>
    </dgm:pt>
    <dgm:pt modelId="{66C35B85-48F7-48DC-828E-9CDE985121EC}" type="sibTrans" cxnId="{62F3A251-CD8F-4366-A0CD-E145B31712E7}">
      <dgm:prSet/>
      <dgm:spPr/>
      <dgm:t>
        <a:bodyPr/>
        <a:lstStyle/>
        <a:p>
          <a:endParaRPr lang="en-US"/>
        </a:p>
      </dgm:t>
    </dgm:pt>
    <dgm:pt modelId="{866D752A-86C4-4703-A240-47046F5BB489}" type="pres">
      <dgm:prSet presAssocID="{0B1C56CE-4585-458C-A44F-7ECB420733FF}" presName="Name0" presStyleCnt="0">
        <dgm:presLayoutVars>
          <dgm:dir/>
          <dgm:animLvl val="lvl"/>
          <dgm:resizeHandles val="exact"/>
        </dgm:presLayoutVars>
      </dgm:prSet>
      <dgm:spPr/>
    </dgm:pt>
    <dgm:pt modelId="{16102DB7-11F8-4CD5-B462-E8EFB80BC6EC}" type="pres">
      <dgm:prSet presAssocID="{02C856C8-E6D5-4BFF-B6F4-BDD192B01926}" presName="boxAndChildren" presStyleCnt="0"/>
      <dgm:spPr/>
    </dgm:pt>
    <dgm:pt modelId="{ADA42A6E-20C1-4C48-8556-5F79E473D000}" type="pres">
      <dgm:prSet presAssocID="{02C856C8-E6D5-4BFF-B6F4-BDD192B01926}" presName="parentTextBox" presStyleLbl="node1" presStyleIdx="0" presStyleCnt="5"/>
      <dgm:spPr/>
      <dgm:t>
        <a:bodyPr/>
        <a:lstStyle/>
        <a:p>
          <a:endParaRPr lang="en-US"/>
        </a:p>
      </dgm:t>
    </dgm:pt>
    <dgm:pt modelId="{A3AA562F-0181-4919-9F5F-0D1459ADC8F5}" type="pres">
      <dgm:prSet presAssocID="{66C35B85-48F7-48DC-828E-9CDE985121EC}" presName="sp" presStyleCnt="0"/>
      <dgm:spPr/>
    </dgm:pt>
    <dgm:pt modelId="{F88BEBC3-B96E-49C1-9A6D-C04033CE3EFF}" type="pres">
      <dgm:prSet presAssocID="{E7BE7E0A-7EE7-43D9-97E2-59157140AB97}" presName="arrowAndChildren" presStyleCnt="0"/>
      <dgm:spPr/>
    </dgm:pt>
    <dgm:pt modelId="{2BCE68BA-F7F2-49D0-B779-C151B79A259F}" type="pres">
      <dgm:prSet presAssocID="{E7BE7E0A-7EE7-43D9-97E2-59157140AB97}" presName="parentTextArrow" presStyleLbl="node1" presStyleIdx="1" presStyleCnt="5"/>
      <dgm:spPr/>
      <dgm:t>
        <a:bodyPr/>
        <a:lstStyle/>
        <a:p>
          <a:endParaRPr lang="en-US"/>
        </a:p>
      </dgm:t>
    </dgm:pt>
    <dgm:pt modelId="{0287E3EB-6BFB-4B72-9669-48DC2DB5F091}" type="pres">
      <dgm:prSet presAssocID="{16569561-C6D3-42A3-831E-244A8C473BFA}" presName="sp" presStyleCnt="0"/>
      <dgm:spPr/>
    </dgm:pt>
    <dgm:pt modelId="{AD0AC874-CC1C-46A1-995A-4AAED94E0F5B}" type="pres">
      <dgm:prSet presAssocID="{032B3C1C-4EDA-47F8-ACEA-F8E038BF176E}" presName="arrowAndChildren" presStyleCnt="0"/>
      <dgm:spPr/>
    </dgm:pt>
    <dgm:pt modelId="{A57A2BCB-4F9E-4AE8-8E9F-28C7C0797EB3}" type="pres">
      <dgm:prSet presAssocID="{032B3C1C-4EDA-47F8-ACEA-F8E038BF176E}" presName="parentTextArrow" presStyleLbl="node1" presStyleIdx="2" presStyleCnt="5"/>
      <dgm:spPr/>
      <dgm:t>
        <a:bodyPr/>
        <a:lstStyle/>
        <a:p>
          <a:endParaRPr lang="en-US"/>
        </a:p>
      </dgm:t>
    </dgm:pt>
    <dgm:pt modelId="{B72DC708-9D8F-4D96-B420-3DB692A16C9C}" type="pres">
      <dgm:prSet presAssocID="{EC594C6E-1B61-4D0F-8286-5CD1658C19B8}" presName="sp" presStyleCnt="0"/>
      <dgm:spPr/>
    </dgm:pt>
    <dgm:pt modelId="{4D32292D-3C70-4CFC-AC08-90065990FBA9}" type="pres">
      <dgm:prSet presAssocID="{C96C0741-3820-408F-BADA-CE9EA6D9E0FC}" presName="arrowAndChildren" presStyleCnt="0"/>
      <dgm:spPr/>
    </dgm:pt>
    <dgm:pt modelId="{005DA081-D5C4-4768-90DF-FD0D33082C24}" type="pres">
      <dgm:prSet presAssocID="{C96C0741-3820-408F-BADA-CE9EA6D9E0FC}" presName="parentTextArrow" presStyleLbl="node1" presStyleIdx="3" presStyleCnt="5"/>
      <dgm:spPr/>
      <dgm:t>
        <a:bodyPr/>
        <a:lstStyle/>
        <a:p>
          <a:endParaRPr lang="en-US"/>
        </a:p>
      </dgm:t>
    </dgm:pt>
    <dgm:pt modelId="{D36BFB59-0A5F-45BE-BCAA-B9A9A7CC4331}" type="pres">
      <dgm:prSet presAssocID="{4FE9D5EE-F434-447F-8796-0A2279D3E177}" presName="sp" presStyleCnt="0"/>
      <dgm:spPr/>
    </dgm:pt>
    <dgm:pt modelId="{1D025C4C-5737-469F-8E72-7717E78BC702}" type="pres">
      <dgm:prSet presAssocID="{F8CFFCCF-AAD8-4880-8324-BBB5AACD1D83}" presName="arrowAndChildren" presStyleCnt="0"/>
      <dgm:spPr/>
    </dgm:pt>
    <dgm:pt modelId="{88548F84-53A2-4F4A-B793-DBC3B33B9A11}" type="pres">
      <dgm:prSet presAssocID="{F8CFFCCF-AAD8-4880-8324-BBB5AACD1D83}" presName="parentTextArrow" presStyleLbl="node1" presStyleIdx="4" presStyleCnt="5"/>
      <dgm:spPr/>
      <dgm:t>
        <a:bodyPr/>
        <a:lstStyle/>
        <a:p>
          <a:endParaRPr lang="en-US"/>
        </a:p>
      </dgm:t>
    </dgm:pt>
  </dgm:ptLst>
  <dgm:cxnLst>
    <dgm:cxn modelId="{F14C20BC-DE98-4FB0-B574-11F013659307}" type="presOf" srcId="{E7BE7E0A-7EE7-43D9-97E2-59157140AB97}" destId="{2BCE68BA-F7F2-49D0-B779-C151B79A259F}" srcOrd="0" destOrd="0" presId="urn:microsoft.com/office/officeart/2005/8/layout/process4"/>
    <dgm:cxn modelId="{29B02A6B-E30B-46B9-B854-58ABCD8E0648}" type="presOf" srcId="{0B1C56CE-4585-458C-A44F-7ECB420733FF}" destId="{866D752A-86C4-4703-A240-47046F5BB489}" srcOrd="0" destOrd="0" presId="urn:microsoft.com/office/officeart/2005/8/layout/process4"/>
    <dgm:cxn modelId="{B11588F2-CFFE-4F19-815C-D67C0E71F4AA}" srcId="{0B1C56CE-4585-458C-A44F-7ECB420733FF}" destId="{02C856C8-E6D5-4BFF-B6F4-BDD192B01926}" srcOrd="4" destOrd="0" parTransId="{E5BC5376-184D-4F3C-95D5-457D2CCAF68F}" sibTransId="{126542D0-F42B-4139-8B7D-8437A29CC119}"/>
    <dgm:cxn modelId="{255C7ECB-99E7-474D-B114-574847612821}" srcId="{0B1C56CE-4585-458C-A44F-7ECB420733FF}" destId="{C96C0741-3820-408F-BADA-CE9EA6D9E0FC}" srcOrd="1" destOrd="0" parTransId="{E91BA01E-B9B0-494E-8B8D-D95F4B71793F}" sibTransId="{EC594C6E-1B61-4D0F-8286-5CD1658C19B8}"/>
    <dgm:cxn modelId="{60C21032-9E14-41DA-8DCE-68957256DAE4}" type="presOf" srcId="{F8CFFCCF-AAD8-4880-8324-BBB5AACD1D83}" destId="{88548F84-53A2-4F4A-B793-DBC3B33B9A11}" srcOrd="0" destOrd="0" presId="urn:microsoft.com/office/officeart/2005/8/layout/process4"/>
    <dgm:cxn modelId="{BDD236F8-59ED-4AA8-8BC2-47748F5B5722}" type="presOf" srcId="{C96C0741-3820-408F-BADA-CE9EA6D9E0FC}" destId="{005DA081-D5C4-4768-90DF-FD0D33082C24}" srcOrd="0" destOrd="0" presId="urn:microsoft.com/office/officeart/2005/8/layout/process4"/>
    <dgm:cxn modelId="{79FC8905-A0C6-4C45-87A0-2AD2F736F106}" type="presOf" srcId="{032B3C1C-4EDA-47F8-ACEA-F8E038BF176E}" destId="{A57A2BCB-4F9E-4AE8-8E9F-28C7C0797EB3}" srcOrd="0" destOrd="0" presId="urn:microsoft.com/office/officeart/2005/8/layout/process4"/>
    <dgm:cxn modelId="{62F3A251-CD8F-4366-A0CD-E145B31712E7}" srcId="{0B1C56CE-4585-458C-A44F-7ECB420733FF}" destId="{E7BE7E0A-7EE7-43D9-97E2-59157140AB97}" srcOrd="3" destOrd="0" parTransId="{DC176BCB-0BFC-45EE-8B26-98E82B13F1F0}" sibTransId="{66C35B85-48F7-48DC-828E-9CDE985121EC}"/>
    <dgm:cxn modelId="{7D883DB4-B461-4267-9623-4D5818E701AE}" srcId="{0B1C56CE-4585-458C-A44F-7ECB420733FF}" destId="{032B3C1C-4EDA-47F8-ACEA-F8E038BF176E}" srcOrd="2" destOrd="0" parTransId="{BD67575E-5454-441B-93FE-8702487EE36A}" sibTransId="{16569561-C6D3-42A3-831E-244A8C473BFA}"/>
    <dgm:cxn modelId="{C1586B6C-49DD-42A6-AA36-86C4830BC390}" srcId="{0B1C56CE-4585-458C-A44F-7ECB420733FF}" destId="{F8CFFCCF-AAD8-4880-8324-BBB5AACD1D83}" srcOrd="0" destOrd="0" parTransId="{CB5A4095-26E2-49C9-B7D1-BE8CD01A7780}" sibTransId="{4FE9D5EE-F434-447F-8796-0A2279D3E177}"/>
    <dgm:cxn modelId="{2A25DF9E-B822-41A6-98B3-5239BA148CBA}" type="presOf" srcId="{02C856C8-E6D5-4BFF-B6F4-BDD192B01926}" destId="{ADA42A6E-20C1-4C48-8556-5F79E473D000}" srcOrd="0" destOrd="0" presId="urn:microsoft.com/office/officeart/2005/8/layout/process4"/>
    <dgm:cxn modelId="{183C3FCF-2537-4F21-9BAB-CCF13AF7805E}" type="presParOf" srcId="{866D752A-86C4-4703-A240-47046F5BB489}" destId="{16102DB7-11F8-4CD5-B462-E8EFB80BC6EC}" srcOrd="0" destOrd="0" presId="urn:microsoft.com/office/officeart/2005/8/layout/process4"/>
    <dgm:cxn modelId="{8B1B2ECD-927F-4355-AAFF-75D4C948D751}" type="presParOf" srcId="{16102DB7-11F8-4CD5-B462-E8EFB80BC6EC}" destId="{ADA42A6E-20C1-4C48-8556-5F79E473D000}" srcOrd="0" destOrd="0" presId="urn:microsoft.com/office/officeart/2005/8/layout/process4"/>
    <dgm:cxn modelId="{5E73D69C-9216-4132-A33B-7A68FAF32C9C}" type="presParOf" srcId="{866D752A-86C4-4703-A240-47046F5BB489}" destId="{A3AA562F-0181-4919-9F5F-0D1459ADC8F5}" srcOrd="1" destOrd="0" presId="urn:microsoft.com/office/officeart/2005/8/layout/process4"/>
    <dgm:cxn modelId="{FEEB993C-DE7D-4075-97EC-0E614FFB6D92}" type="presParOf" srcId="{866D752A-86C4-4703-A240-47046F5BB489}" destId="{F88BEBC3-B96E-49C1-9A6D-C04033CE3EFF}" srcOrd="2" destOrd="0" presId="urn:microsoft.com/office/officeart/2005/8/layout/process4"/>
    <dgm:cxn modelId="{A24E5E55-C204-41A5-AEA5-BB824AADC516}" type="presParOf" srcId="{F88BEBC3-B96E-49C1-9A6D-C04033CE3EFF}" destId="{2BCE68BA-F7F2-49D0-B779-C151B79A259F}" srcOrd="0" destOrd="0" presId="urn:microsoft.com/office/officeart/2005/8/layout/process4"/>
    <dgm:cxn modelId="{9B2F4926-6BDB-4FCD-9280-C8D66CEB7EE3}" type="presParOf" srcId="{866D752A-86C4-4703-A240-47046F5BB489}" destId="{0287E3EB-6BFB-4B72-9669-48DC2DB5F091}" srcOrd="3" destOrd="0" presId="urn:microsoft.com/office/officeart/2005/8/layout/process4"/>
    <dgm:cxn modelId="{F0020154-8189-4049-AFDA-A543F8F15FDE}" type="presParOf" srcId="{866D752A-86C4-4703-A240-47046F5BB489}" destId="{AD0AC874-CC1C-46A1-995A-4AAED94E0F5B}" srcOrd="4" destOrd="0" presId="urn:microsoft.com/office/officeart/2005/8/layout/process4"/>
    <dgm:cxn modelId="{944153C8-4E77-4C57-95E1-53334B275BD9}" type="presParOf" srcId="{AD0AC874-CC1C-46A1-995A-4AAED94E0F5B}" destId="{A57A2BCB-4F9E-4AE8-8E9F-28C7C0797EB3}" srcOrd="0" destOrd="0" presId="urn:microsoft.com/office/officeart/2005/8/layout/process4"/>
    <dgm:cxn modelId="{7593EBE7-3A51-4EA5-8D9D-5962E3D6B001}" type="presParOf" srcId="{866D752A-86C4-4703-A240-47046F5BB489}" destId="{B72DC708-9D8F-4D96-B420-3DB692A16C9C}" srcOrd="5" destOrd="0" presId="urn:microsoft.com/office/officeart/2005/8/layout/process4"/>
    <dgm:cxn modelId="{BF2C663F-944C-4B63-9845-79F45B6F08D0}" type="presParOf" srcId="{866D752A-86C4-4703-A240-47046F5BB489}" destId="{4D32292D-3C70-4CFC-AC08-90065990FBA9}" srcOrd="6" destOrd="0" presId="urn:microsoft.com/office/officeart/2005/8/layout/process4"/>
    <dgm:cxn modelId="{24C4A931-4817-4C6D-9B67-7A216CED8EE8}" type="presParOf" srcId="{4D32292D-3C70-4CFC-AC08-90065990FBA9}" destId="{005DA081-D5C4-4768-90DF-FD0D33082C24}" srcOrd="0" destOrd="0" presId="urn:microsoft.com/office/officeart/2005/8/layout/process4"/>
    <dgm:cxn modelId="{965B2885-757B-4D7A-916D-77EB6B250AEF}" type="presParOf" srcId="{866D752A-86C4-4703-A240-47046F5BB489}" destId="{D36BFB59-0A5F-45BE-BCAA-B9A9A7CC4331}" srcOrd="7" destOrd="0" presId="urn:microsoft.com/office/officeart/2005/8/layout/process4"/>
    <dgm:cxn modelId="{471204DE-68E8-4AD8-93EB-3B7912AE488D}" type="presParOf" srcId="{866D752A-86C4-4703-A240-47046F5BB489}" destId="{1D025C4C-5737-469F-8E72-7717E78BC702}" srcOrd="8" destOrd="0" presId="urn:microsoft.com/office/officeart/2005/8/layout/process4"/>
    <dgm:cxn modelId="{95DCB8D8-2EA6-4835-831D-6D1DAF5C4067}" type="presParOf" srcId="{1D025C4C-5737-469F-8E72-7717E78BC702}" destId="{88548F84-53A2-4F4A-B793-DBC3B33B9A11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6CD7B51-6DA3-43D8-8EF3-75C6FF148600}" type="doc">
      <dgm:prSet loTypeId="urn:microsoft.com/office/officeart/2005/8/layout/equation2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F8A55E8-C812-4516-A0FA-FCD2FBE58C73}">
      <dgm:prSet phldrT="[Text]"/>
      <dgm:spPr>
        <a:solidFill>
          <a:schemeClr val="tx2">
            <a:lumMod val="20000"/>
            <a:lumOff val="80000"/>
          </a:schemeClr>
        </a:solidFill>
      </dgm:spPr>
      <dgm:t>
        <a:bodyPr/>
        <a:lstStyle/>
        <a:p>
          <a:endParaRPr lang="en-US" dirty="0"/>
        </a:p>
      </dgm:t>
    </dgm:pt>
    <dgm:pt modelId="{F3A11D6B-2950-4883-8722-A0FB1ED56B15}" type="parTrans" cxnId="{65BA2A0F-BBC4-4260-BDAF-E233FED1F84F}">
      <dgm:prSet/>
      <dgm:spPr/>
      <dgm:t>
        <a:bodyPr/>
        <a:lstStyle/>
        <a:p>
          <a:endParaRPr lang="en-US"/>
        </a:p>
      </dgm:t>
    </dgm:pt>
    <dgm:pt modelId="{9B7994A2-F6BE-4DEE-86A0-F8100BBA3F39}" type="sibTrans" cxnId="{65BA2A0F-BBC4-4260-BDAF-E233FED1F84F}">
      <dgm:prSet/>
      <dgm:spPr/>
      <dgm:t>
        <a:bodyPr/>
        <a:lstStyle/>
        <a:p>
          <a:endParaRPr lang="en-US"/>
        </a:p>
      </dgm:t>
    </dgm:pt>
    <dgm:pt modelId="{5DF68FC5-0CE3-4BE6-AD9A-CC6192A6FAAC}">
      <dgm:prSet phldrT="[Text]"/>
      <dgm:spPr/>
      <dgm:t>
        <a:bodyPr/>
        <a:lstStyle/>
        <a:p>
          <a:endParaRPr lang="en-US" dirty="0"/>
        </a:p>
      </dgm:t>
    </dgm:pt>
    <dgm:pt modelId="{0F60404D-4DA3-494A-90C3-247FF152FC7D}" type="parTrans" cxnId="{593C3150-E853-4CCB-8953-0EE0B1FAFA29}">
      <dgm:prSet/>
      <dgm:spPr/>
      <dgm:t>
        <a:bodyPr/>
        <a:lstStyle/>
        <a:p>
          <a:endParaRPr lang="en-US"/>
        </a:p>
      </dgm:t>
    </dgm:pt>
    <dgm:pt modelId="{606B4027-C267-4B77-AFB4-E84C198ABC97}" type="sibTrans" cxnId="{593C3150-E853-4CCB-8953-0EE0B1FAFA29}">
      <dgm:prSet/>
      <dgm:spPr>
        <a:solidFill>
          <a:srgbClr val="FFFF00"/>
        </a:solidFill>
        <a:ln w="12700">
          <a:solidFill>
            <a:schemeClr val="accent1">
              <a:shade val="50000"/>
            </a:schemeClr>
          </a:solidFill>
        </a:ln>
      </dgm:spPr>
      <dgm:t>
        <a:bodyPr/>
        <a:lstStyle/>
        <a:p>
          <a:endParaRPr lang="en-US"/>
        </a:p>
      </dgm:t>
    </dgm:pt>
    <dgm:pt modelId="{AF623778-D83D-4A15-BECA-D1569510D4B4}">
      <dgm:prSet phldrT="[Text]"/>
      <dgm:spPr/>
      <dgm:t>
        <a:bodyPr/>
        <a:lstStyle/>
        <a:p>
          <a:r>
            <a:rPr lang="en-US" dirty="0" smtClean="0"/>
            <a:t>Vein and artery industry </a:t>
          </a:r>
          <a:endParaRPr lang="en-US" dirty="0"/>
        </a:p>
      </dgm:t>
    </dgm:pt>
    <dgm:pt modelId="{90A82FB1-EE52-42FE-8818-160E59AD624D}" type="parTrans" cxnId="{79D9F526-606C-40F4-92DB-F161509F7C2C}">
      <dgm:prSet/>
      <dgm:spPr/>
      <dgm:t>
        <a:bodyPr/>
        <a:lstStyle/>
        <a:p>
          <a:endParaRPr lang="en-US"/>
        </a:p>
      </dgm:t>
    </dgm:pt>
    <dgm:pt modelId="{E18A2C83-F157-4FA1-998F-0192770FD85D}" type="sibTrans" cxnId="{79D9F526-606C-40F4-92DB-F161509F7C2C}">
      <dgm:prSet/>
      <dgm:spPr/>
      <dgm:t>
        <a:bodyPr/>
        <a:lstStyle/>
        <a:p>
          <a:endParaRPr lang="en-US"/>
        </a:p>
      </dgm:t>
    </dgm:pt>
    <dgm:pt modelId="{0BD4E0AF-56F0-43F1-BAA6-6D439556DD62}" type="pres">
      <dgm:prSet presAssocID="{C6CD7B51-6DA3-43D8-8EF3-75C6FF148600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C6EA726-DBF1-4510-86B4-203FFA764ECD}" type="pres">
      <dgm:prSet presAssocID="{C6CD7B51-6DA3-43D8-8EF3-75C6FF148600}" presName="vNodes" presStyleCnt="0"/>
      <dgm:spPr/>
    </dgm:pt>
    <dgm:pt modelId="{3093ACC4-1FC5-40E5-BFF6-C87C88127018}" type="pres">
      <dgm:prSet presAssocID="{1F8A55E8-C812-4516-A0FA-FCD2FBE58C73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C976114-2A5F-4460-9166-7C2B551A73D2}" type="pres">
      <dgm:prSet presAssocID="{9B7994A2-F6BE-4DEE-86A0-F8100BBA3F39}" presName="spacerT" presStyleCnt="0"/>
      <dgm:spPr/>
    </dgm:pt>
    <dgm:pt modelId="{685A86B6-18DB-4CF3-9E9C-7036943D61DE}" type="pres">
      <dgm:prSet presAssocID="{9B7994A2-F6BE-4DEE-86A0-F8100BBA3F39}" presName="sibTrans" presStyleLbl="sibTrans2D1" presStyleIdx="0" presStyleCnt="2"/>
      <dgm:spPr/>
      <dgm:t>
        <a:bodyPr/>
        <a:lstStyle/>
        <a:p>
          <a:endParaRPr lang="en-US"/>
        </a:p>
      </dgm:t>
    </dgm:pt>
    <dgm:pt modelId="{A337EA28-9FFB-4383-ADE5-E4E45D612F1F}" type="pres">
      <dgm:prSet presAssocID="{9B7994A2-F6BE-4DEE-86A0-F8100BBA3F39}" presName="spacerB" presStyleCnt="0"/>
      <dgm:spPr/>
    </dgm:pt>
    <dgm:pt modelId="{B9A61325-9935-40F7-B7F9-B33F30C480DE}" type="pres">
      <dgm:prSet presAssocID="{5DF68FC5-0CE3-4BE6-AD9A-CC6192A6FAAC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7E18E28-B079-4B21-9C15-2D1860CF53BD}" type="pres">
      <dgm:prSet presAssocID="{C6CD7B51-6DA3-43D8-8EF3-75C6FF148600}" presName="sibTransLast" presStyleLbl="sibTrans2D1" presStyleIdx="1" presStyleCnt="2" custScaleX="112356"/>
      <dgm:spPr/>
      <dgm:t>
        <a:bodyPr/>
        <a:lstStyle/>
        <a:p>
          <a:endParaRPr lang="en-US"/>
        </a:p>
      </dgm:t>
    </dgm:pt>
    <dgm:pt modelId="{CEE8FF67-B111-42A3-83C7-FCA345F1E452}" type="pres">
      <dgm:prSet presAssocID="{C6CD7B51-6DA3-43D8-8EF3-75C6FF148600}" presName="connectorText" presStyleLbl="sibTrans2D1" presStyleIdx="1" presStyleCnt="2"/>
      <dgm:spPr/>
      <dgm:t>
        <a:bodyPr/>
        <a:lstStyle/>
        <a:p>
          <a:endParaRPr lang="en-US"/>
        </a:p>
      </dgm:t>
    </dgm:pt>
    <dgm:pt modelId="{04D7144C-D8B2-403C-8911-5434571BB9F2}" type="pres">
      <dgm:prSet presAssocID="{C6CD7B51-6DA3-43D8-8EF3-75C6FF148600}" presName="lastNode" presStyleLbl="node1" presStyleIdx="2" presStyleCnt="3" custScaleX="58935" custScaleY="5304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9D9F526-606C-40F4-92DB-F161509F7C2C}" srcId="{C6CD7B51-6DA3-43D8-8EF3-75C6FF148600}" destId="{AF623778-D83D-4A15-BECA-D1569510D4B4}" srcOrd="2" destOrd="0" parTransId="{90A82FB1-EE52-42FE-8818-160E59AD624D}" sibTransId="{E18A2C83-F157-4FA1-998F-0192770FD85D}"/>
    <dgm:cxn modelId="{3D743810-4D7A-4857-AE19-F5FDB3D2AF60}" type="presOf" srcId="{606B4027-C267-4B77-AFB4-E84C198ABC97}" destId="{17E18E28-B079-4B21-9C15-2D1860CF53BD}" srcOrd="0" destOrd="0" presId="urn:microsoft.com/office/officeart/2005/8/layout/equation2"/>
    <dgm:cxn modelId="{58837C0C-49F3-4DDE-9084-CB6ED5228911}" type="presOf" srcId="{AF623778-D83D-4A15-BECA-D1569510D4B4}" destId="{04D7144C-D8B2-403C-8911-5434571BB9F2}" srcOrd="0" destOrd="0" presId="urn:microsoft.com/office/officeart/2005/8/layout/equation2"/>
    <dgm:cxn modelId="{593C3150-E853-4CCB-8953-0EE0B1FAFA29}" srcId="{C6CD7B51-6DA3-43D8-8EF3-75C6FF148600}" destId="{5DF68FC5-0CE3-4BE6-AD9A-CC6192A6FAAC}" srcOrd="1" destOrd="0" parTransId="{0F60404D-4DA3-494A-90C3-247FF152FC7D}" sibTransId="{606B4027-C267-4B77-AFB4-E84C198ABC97}"/>
    <dgm:cxn modelId="{D6D89185-9BD0-48F8-94FB-02D2B1F9685B}" type="presOf" srcId="{606B4027-C267-4B77-AFB4-E84C198ABC97}" destId="{CEE8FF67-B111-42A3-83C7-FCA345F1E452}" srcOrd="1" destOrd="0" presId="urn:microsoft.com/office/officeart/2005/8/layout/equation2"/>
    <dgm:cxn modelId="{079CD58F-A839-4FD1-8293-62D79488DB90}" type="presOf" srcId="{1F8A55E8-C812-4516-A0FA-FCD2FBE58C73}" destId="{3093ACC4-1FC5-40E5-BFF6-C87C88127018}" srcOrd="0" destOrd="0" presId="urn:microsoft.com/office/officeart/2005/8/layout/equation2"/>
    <dgm:cxn modelId="{CFFD1D00-8406-464B-9B57-5D0CCE88A276}" type="presOf" srcId="{5DF68FC5-0CE3-4BE6-AD9A-CC6192A6FAAC}" destId="{B9A61325-9935-40F7-B7F9-B33F30C480DE}" srcOrd="0" destOrd="0" presId="urn:microsoft.com/office/officeart/2005/8/layout/equation2"/>
    <dgm:cxn modelId="{F073E793-D1EE-42C2-9ECB-9A99E71EDF18}" type="presOf" srcId="{C6CD7B51-6DA3-43D8-8EF3-75C6FF148600}" destId="{0BD4E0AF-56F0-43F1-BAA6-6D439556DD62}" srcOrd="0" destOrd="0" presId="urn:microsoft.com/office/officeart/2005/8/layout/equation2"/>
    <dgm:cxn modelId="{65BA2A0F-BBC4-4260-BDAF-E233FED1F84F}" srcId="{C6CD7B51-6DA3-43D8-8EF3-75C6FF148600}" destId="{1F8A55E8-C812-4516-A0FA-FCD2FBE58C73}" srcOrd="0" destOrd="0" parTransId="{F3A11D6B-2950-4883-8722-A0FB1ED56B15}" sibTransId="{9B7994A2-F6BE-4DEE-86A0-F8100BBA3F39}"/>
    <dgm:cxn modelId="{12D9BBA4-125B-47ED-AEC4-3DBFAE1E302D}" type="presOf" srcId="{9B7994A2-F6BE-4DEE-86A0-F8100BBA3F39}" destId="{685A86B6-18DB-4CF3-9E9C-7036943D61DE}" srcOrd="0" destOrd="0" presId="urn:microsoft.com/office/officeart/2005/8/layout/equation2"/>
    <dgm:cxn modelId="{5AD8C454-EA22-42D2-8A76-AB883FFCF179}" type="presParOf" srcId="{0BD4E0AF-56F0-43F1-BAA6-6D439556DD62}" destId="{9C6EA726-DBF1-4510-86B4-203FFA764ECD}" srcOrd="0" destOrd="0" presId="urn:microsoft.com/office/officeart/2005/8/layout/equation2"/>
    <dgm:cxn modelId="{B1F44FDD-7B5E-496D-8518-FC8A61C1117A}" type="presParOf" srcId="{9C6EA726-DBF1-4510-86B4-203FFA764ECD}" destId="{3093ACC4-1FC5-40E5-BFF6-C87C88127018}" srcOrd="0" destOrd="0" presId="urn:microsoft.com/office/officeart/2005/8/layout/equation2"/>
    <dgm:cxn modelId="{BB36EAF4-9550-4DC0-9C8C-39943EA1DFB0}" type="presParOf" srcId="{9C6EA726-DBF1-4510-86B4-203FFA764ECD}" destId="{4C976114-2A5F-4460-9166-7C2B551A73D2}" srcOrd="1" destOrd="0" presId="urn:microsoft.com/office/officeart/2005/8/layout/equation2"/>
    <dgm:cxn modelId="{BF73BCC7-C903-4958-A056-C085507AB7BC}" type="presParOf" srcId="{9C6EA726-DBF1-4510-86B4-203FFA764ECD}" destId="{685A86B6-18DB-4CF3-9E9C-7036943D61DE}" srcOrd="2" destOrd="0" presId="urn:microsoft.com/office/officeart/2005/8/layout/equation2"/>
    <dgm:cxn modelId="{B6B0DB29-763A-472D-BB06-621E4953869D}" type="presParOf" srcId="{9C6EA726-DBF1-4510-86B4-203FFA764ECD}" destId="{A337EA28-9FFB-4383-ADE5-E4E45D612F1F}" srcOrd="3" destOrd="0" presId="urn:microsoft.com/office/officeart/2005/8/layout/equation2"/>
    <dgm:cxn modelId="{13574D09-63C0-4FB1-898B-A5AC1F29BE14}" type="presParOf" srcId="{9C6EA726-DBF1-4510-86B4-203FFA764ECD}" destId="{B9A61325-9935-40F7-B7F9-B33F30C480DE}" srcOrd="4" destOrd="0" presId="urn:microsoft.com/office/officeart/2005/8/layout/equation2"/>
    <dgm:cxn modelId="{AD3592FD-9112-44DC-81BD-D83DF66B3D09}" type="presParOf" srcId="{0BD4E0AF-56F0-43F1-BAA6-6D439556DD62}" destId="{17E18E28-B079-4B21-9C15-2D1860CF53BD}" srcOrd="1" destOrd="0" presId="urn:microsoft.com/office/officeart/2005/8/layout/equation2"/>
    <dgm:cxn modelId="{A48ECC7E-B35E-42E3-8A1A-6E55B7D3516B}" type="presParOf" srcId="{17E18E28-B079-4B21-9C15-2D1860CF53BD}" destId="{CEE8FF67-B111-42A3-83C7-FCA345F1E452}" srcOrd="0" destOrd="0" presId="urn:microsoft.com/office/officeart/2005/8/layout/equation2"/>
    <dgm:cxn modelId="{4437EFB3-1D69-46E5-A2A1-58F870CF53D6}" type="presParOf" srcId="{0BD4E0AF-56F0-43F1-BAA6-6D439556DD62}" destId="{04D7144C-D8B2-403C-8911-5434571BB9F2}" srcOrd="2" destOrd="0" presId="urn:microsoft.com/office/officeart/2005/8/layout/equation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64BE125-BC2C-4A82-BF2A-BA1922C1F1E3}" type="doc">
      <dgm:prSet loTypeId="urn:microsoft.com/office/officeart/2005/8/layout/vList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732B101-7AFF-493E-9B45-FF06B4CA7704}">
      <dgm:prSet phldrT="[Text]" custT="1"/>
      <dgm:spPr/>
      <dgm:t>
        <a:bodyPr/>
        <a:lstStyle/>
        <a:p>
          <a:r>
            <a:rPr lang="en-US" sz="2000" b="1" dirty="0" smtClean="0">
              <a:solidFill>
                <a:schemeClr val="tx1"/>
              </a:solidFill>
            </a:rPr>
            <a:t>1985 </a:t>
          </a:r>
          <a:r>
            <a:rPr lang="en-US" sz="2000" b="1" dirty="0" smtClean="0">
              <a:solidFill>
                <a:srgbClr val="FFFF00"/>
              </a:solidFill>
            </a:rPr>
            <a:t>Proton</a:t>
          </a:r>
        </a:p>
        <a:p>
          <a:r>
            <a:rPr lang="en-US" sz="2000" dirty="0" smtClean="0"/>
            <a:t> First </a:t>
          </a:r>
          <a:r>
            <a:rPr lang="en-US" sz="1200" dirty="0" smtClean="0"/>
            <a:t> </a:t>
          </a:r>
          <a:r>
            <a:rPr lang="en-US" sz="2000" dirty="0" smtClean="0"/>
            <a:t>national car maker   </a:t>
          </a:r>
          <a:endParaRPr lang="en-US" sz="2000" dirty="0"/>
        </a:p>
      </dgm:t>
    </dgm:pt>
    <dgm:pt modelId="{9353A2A3-A18A-4BA0-8FEE-B26EA68F482C}" type="parTrans" cxnId="{CF331261-8107-4934-9209-3D4DEC171C31}">
      <dgm:prSet/>
      <dgm:spPr/>
      <dgm:t>
        <a:bodyPr/>
        <a:lstStyle/>
        <a:p>
          <a:endParaRPr lang="en-US"/>
        </a:p>
      </dgm:t>
    </dgm:pt>
    <dgm:pt modelId="{D48FB65E-8C9D-47F9-8DAC-3487005307F3}" type="sibTrans" cxnId="{CF331261-8107-4934-9209-3D4DEC171C31}">
      <dgm:prSet/>
      <dgm:spPr/>
      <dgm:t>
        <a:bodyPr/>
        <a:lstStyle/>
        <a:p>
          <a:endParaRPr lang="en-US"/>
        </a:p>
      </dgm:t>
    </dgm:pt>
    <dgm:pt modelId="{D2A0D40C-3A5E-48D5-B6E2-5094B4AA7C36}">
      <dgm:prSet phldrT="[Text]" custT="1"/>
      <dgm:spPr/>
      <dgm:t>
        <a:bodyPr/>
        <a:lstStyle/>
        <a:p>
          <a:r>
            <a:rPr lang="en-US" sz="2000" b="1" dirty="0" smtClean="0">
              <a:solidFill>
                <a:schemeClr val="tx1"/>
              </a:solidFill>
            </a:rPr>
            <a:t>1993 </a:t>
          </a:r>
          <a:r>
            <a:rPr lang="en-US" sz="2000" b="1" dirty="0" err="1" smtClean="0">
              <a:solidFill>
                <a:srgbClr val="FFFF00"/>
              </a:solidFill>
            </a:rPr>
            <a:t>Perodua</a:t>
          </a:r>
          <a:r>
            <a:rPr lang="en-US" sz="2000" b="1" dirty="0" smtClean="0">
              <a:solidFill>
                <a:srgbClr val="FFFF00"/>
              </a:solidFill>
            </a:rPr>
            <a:t> </a:t>
          </a:r>
        </a:p>
        <a:p>
          <a:r>
            <a:rPr lang="en-US" sz="2000" dirty="0" smtClean="0"/>
            <a:t>Small car manufacturer </a:t>
          </a:r>
          <a:endParaRPr lang="en-US" sz="1200" b="1" dirty="0">
            <a:solidFill>
              <a:schemeClr val="tx1"/>
            </a:solidFill>
          </a:endParaRPr>
        </a:p>
      </dgm:t>
    </dgm:pt>
    <dgm:pt modelId="{3C4F6D3B-A29D-4ED4-9D7B-7FE016F53155}" type="parTrans" cxnId="{5897D824-89F9-42F9-B441-233786C74A1C}">
      <dgm:prSet/>
      <dgm:spPr/>
      <dgm:t>
        <a:bodyPr/>
        <a:lstStyle/>
        <a:p>
          <a:endParaRPr lang="en-US"/>
        </a:p>
      </dgm:t>
    </dgm:pt>
    <dgm:pt modelId="{C72CBB37-02A3-4FB9-9917-7C414F1BF2E4}" type="sibTrans" cxnId="{5897D824-89F9-42F9-B441-233786C74A1C}">
      <dgm:prSet/>
      <dgm:spPr/>
      <dgm:t>
        <a:bodyPr/>
        <a:lstStyle/>
        <a:p>
          <a:endParaRPr lang="en-US"/>
        </a:p>
      </dgm:t>
    </dgm:pt>
    <dgm:pt modelId="{8E5B2B66-83D5-4B1C-8A16-C4F627959F0A}">
      <dgm:prSet custT="1"/>
      <dgm:spPr/>
      <dgm:t>
        <a:bodyPr/>
        <a:lstStyle/>
        <a:p>
          <a:r>
            <a:rPr lang="en-US" sz="2000" b="1" dirty="0" smtClean="0">
              <a:solidFill>
                <a:schemeClr val="tx1"/>
              </a:solidFill>
            </a:rPr>
            <a:t>1997 </a:t>
          </a:r>
          <a:r>
            <a:rPr lang="en-US" sz="2000" b="1" dirty="0" err="1" smtClean="0">
              <a:solidFill>
                <a:srgbClr val="FFFF00"/>
              </a:solidFill>
            </a:rPr>
            <a:t>Inokom</a:t>
          </a:r>
          <a:r>
            <a:rPr lang="en-US" sz="2000" b="1" dirty="0" smtClean="0">
              <a:solidFill>
                <a:srgbClr val="FFFF00"/>
              </a:solidFill>
            </a:rPr>
            <a:t> </a:t>
          </a:r>
        </a:p>
        <a:p>
          <a:r>
            <a:rPr lang="en-US" sz="2000" dirty="0" smtClean="0"/>
            <a:t>light commercial vehicle  manufacturer</a:t>
          </a:r>
          <a:endParaRPr lang="en-US" sz="2000" dirty="0"/>
        </a:p>
      </dgm:t>
    </dgm:pt>
    <dgm:pt modelId="{DC902951-917B-4795-95BE-A02727BE462D}" type="parTrans" cxnId="{713C2B07-2FD8-4BAE-B934-CA785B84C1A7}">
      <dgm:prSet/>
      <dgm:spPr/>
      <dgm:t>
        <a:bodyPr/>
        <a:lstStyle/>
        <a:p>
          <a:endParaRPr lang="en-US"/>
        </a:p>
      </dgm:t>
    </dgm:pt>
    <dgm:pt modelId="{0CFDD2D6-9406-4649-B6B9-CFFD26819C2D}" type="sibTrans" cxnId="{713C2B07-2FD8-4BAE-B934-CA785B84C1A7}">
      <dgm:prSet/>
      <dgm:spPr/>
      <dgm:t>
        <a:bodyPr/>
        <a:lstStyle/>
        <a:p>
          <a:endParaRPr lang="en-US"/>
        </a:p>
      </dgm:t>
    </dgm:pt>
    <dgm:pt modelId="{A081C2CD-34DB-43E3-AF6A-7776D6AB95B2}" type="pres">
      <dgm:prSet presAssocID="{164BE125-BC2C-4A82-BF2A-BA1922C1F1E3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8C0EB96-C814-473D-B45A-62914B1AC7A4}" type="pres">
      <dgm:prSet presAssocID="{5732B101-7AFF-493E-9B45-FF06B4CA7704}" presName="comp" presStyleCnt="0"/>
      <dgm:spPr/>
    </dgm:pt>
    <dgm:pt modelId="{5F1BA2FE-4938-4E12-8EE6-D0588E692ABC}" type="pres">
      <dgm:prSet presAssocID="{5732B101-7AFF-493E-9B45-FF06B4CA7704}" presName="box" presStyleLbl="node1" presStyleIdx="0" presStyleCnt="3" custLinFactNeighborX="-75000" custLinFactNeighborY="-76793"/>
      <dgm:spPr/>
      <dgm:t>
        <a:bodyPr/>
        <a:lstStyle/>
        <a:p>
          <a:endParaRPr lang="en-US"/>
        </a:p>
      </dgm:t>
    </dgm:pt>
    <dgm:pt modelId="{52041873-A064-4799-9A83-B4F5844D5E5C}" type="pres">
      <dgm:prSet presAssocID="{5732B101-7AFF-493E-9B45-FF06B4CA7704}" presName="img" presStyleLbl="fgImgPlac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0000" b="-10000"/>
          </a:stretch>
        </a:blipFill>
      </dgm:spPr>
      <dgm:t>
        <a:bodyPr/>
        <a:lstStyle/>
        <a:p>
          <a:endParaRPr lang="en-US"/>
        </a:p>
      </dgm:t>
    </dgm:pt>
    <dgm:pt modelId="{7C9308A6-C614-462F-8F65-A1AC0B4B60FC}" type="pres">
      <dgm:prSet presAssocID="{5732B101-7AFF-493E-9B45-FF06B4CA7704}" presName="text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C915D24-7861-40BC-B3FD-B2C4B7357838}" type="pres">
      <dgm:prSet presAssocID="{D48FB65E-8C9D-47F9-8DAC-3487005307F3}" presName="spacer" presStyleCnt="0"/>
      <dgm:spPr/>
    </dgm:pt>
    <dgm:pt modelId="{3A760AE7-D5F4-4FA0-9568-D8B445102A81}" type="pres">
      <dgm:prSet presAssocID="{D2A0D40C-3A5E-48D5-B6E2-5094B4AA7C36}" presName="comp" presStyleCnt="0"/>
      <dgm:spPr/>
    </dgm:pt>
    <dgm:pt modelId="{A79F5640-5C24-46B4-9085-7D0F7D86BB25}" type="pres">
      <dgm:prSet presAssocID="{D2A0D40C-3A5E-48D5-B6E2-5094B4AA7C36}" presName="box" presStyleLbl="node1" presStyleIdx="1" presStyleCnt="3" custLinFactNeighborY="2971"/>
      <dgm:spPr/>
      <dgm:t>
        <a:bodyPr/>
        <a:lstStyle/>
        <a:p>
          <a:endParaRPr lang="en-US"/>
        </a:p>
      </dgm:t>
    </dgm:pt>
    <dgm:pt modelId="{8C20D6DB-3736-48AC-A175-0A03A2A30561}" type="pres">
      <dgm:prSet presAssocID="{D2A0D40C-3A5E-48D5-B6E2-5094B4AA7C36}" presName="img" presStyleLbl="fgImgPlace1" presStyleIdx="1" presStyleCnt="3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0000" b="-10000"/>
          </a:stretch>
        </a:blipFill>
      </dgm:spPr>
      <dgm:t>
        <a:bodyPr/>
        <a:lstStyle/>
        <a:p>
          <a:endParaRPr lang="en-US"/>
        </a:p>
      </dgm:t>
    </dgm:pt>
    <dgm:pt modelId="{E7B30252-8B9A-4ACD-8C69-B88C47C695E9}" type="pres">
      <dgm:prSet presAssocID="{D2A0D40C-3A5E-48D5-B6E2-5094B4AA7C36}" presName="text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F3E6431-17E2-4041-B965-6FAC47386021}" type="pres">
      <dgm:prSet presAssocID="{C72CBB37-02A3-4FB9-9917-7C414F1BF2E4}" presName="spacer" presStyleCnt="0"/>
      <dgm:spPr/>
    </dgm:pt>
    <dgm:pt modelId="{2F343B73-1998-4FA6-8B3C-3A6DD47ACCD6}" type="pres">
      <dgm:prSet presAssocID="{8E5B2B66-83D5-4B1C-8A16-C4F627959F0A}" presName="comp" presStyleCnt="0"/>
      <dgm:spPr/>
    </dgm:pt>
    <dgm:pt modelId="{63247907-A288-4A47-9249-C6CBC94E399E}" type="pres">
      <dgm:prSet presAssocID="{8E5B2B66-83D5-4B1C-8A16-C4F627959F0A}" presName="box" presStyleLbl="node1" presStyleIdx="2" presStyleCnt="3"/>
      <dgm:spPr/>
      <dgm:t>
        <a:bodyPr/>
        <a:lstStyle/>
        <a:p>
          <a:endParaRPr lang="en-US"/>
        </a:p>
      </dgm:t>
    </dgm:pt>
    <dgm:pt modelId="{34169B0E-7275-4CC6-B366-4AE70A7806A9}" type="pres">
      <dgm:prSet presAssocID="{8E5B2B66-83D5-4B1C-8A16-C4F627959F0A}" presName="img" presStyleLbl="fgImgPlace1" presStyleIdx="2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0000" b="-10000"/>
          </a:stretch>
        </a:blipFill>
      </dgm:spPr>
      <dgm:t>
        <a:bodyPr/>
        <a:lstStyle/>
        <a:p>
          <a:endParaRPr lang="en-US"/>
        </a:p>
      </dgm:t>
    </dgm:pt>
    <dgm:pt modelId="{FC1E247E-885E-4D65-B388-EB3F7A8D0175}" type="pres">
      <dgm:prSet presAssocID="{8E5B2B66-83D5-4B1C-8A16-C4F627959F0A}" presName="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0F45AB1-34E9-40F7-965F-3215DC638F8F}" type="presOf" srcId="{D2A0D40C-3A5E-48D5-B6E2-5094B4AA7C36}" destId="{E7B30252-8B9A-4ACD-8C69-B88C47C695E9}" srcOrd="1" destOrd="0" presId="urn:microsoft.com/office/officeart/2005/8/layout/vList4"/>
    <dgm:cxn modelId="{7088D2C9-A6FF-4D11-8513-41D5AC43F998}" type="presOf" srcId="{8E5B2B66-83D5-4B1C-8A16-C4F627959F0A}" destId="{63247907-A288-4A47-9249-C6CBC94E399E}" srcOrd="0" destOrd="0" presId="urn:microsoft.com/office/officeart/2005/8/layout/vList4"/>
    <dgm:cxn modelId="{22131F8A-7B72-4C1E-B53B-E1695EE9F790}" type="presOf" srcId="{5732B101-7AFF-493E-9B45-FF06B4CA7704}" destId="{5F1BA2FE-4938-4E12-8EE6-D0588E692ABC}" srcOrd="0" destOrd="0" presId="urn:microsoft.com/office/officeart/2005/8/layout/vList4"/>
    <dgm:cxn modelId="{6B9AEE1B-44CD-492E-8AC5-D0399E28EEED}" type="presOf" srcId="{8E5B2B66-83D5-4B1C-8A16-C4F627959F0A}" destId="{FC1E247E-885E-4D65-B388-EB3F7A8D0175}" srcOrd="1" destOrd="0" presId="urn:microsoft.com/office/officeart/2005/8/layout/vList4"/>
    <dgm:cxn modelId="{64379D3F-B8B3-4D85-BF5E-8FB71CFEE785}" type="presOf" srcId="{5732B101-7AFF-493E-9B45-FF06B4CA7704}" destId="{7C9308A6-C614-462F-8F65-A1AC0B4B60FC}" srcOrd="1" destOrd="0" presId="urn:microsoft.com/office/officeart/2005/8/layout/vList4"/>
    <dgm:cxn modelId="{713C2B07-2FD8-4BAE-B934-CA785B84C1A7}" srcId="{164BE125-BC2C-4A82-BF2A-BA1922C1F1E3}" destId="{8E5B2B66-83D5-4B1C-8A16-C4F627959F0A}" srcOrd="2" destOrd="0" parTransId="{DC902951-917B-4795-95BE-A02727BE462D}" sibTransId="{0CFDD2D6-9406-4649-B6B9-CFFD26819C2D}"/>
    <dgm:cxn modelId="{4E7C040E-DD0A-49E2-953F-AD9561F76CDD}" type="presOf" srcId="{164BE125-BC2C-4A82-BF2A-BA1922C1F1E3}" destId="{A081C2CD-34DB-43E3-AF6A-7776D6AB95B2}" srcOrd="0" destOrd="0" presId="urn:microsoft.com/office/officeart/2005/8/layout/vList4"/>
    <dgm:cxn modelId="{5897D824-89F9-42F9-B441-233786C74A1C}" srcId="{164BE125-BC2C-4A82-BF2A-BA1922C1F1E3}" destId="{D2A0D40C-3A5E-48D5-B6E2-5094B4AA7C36}" srcOrd="1" destOrd="0" parTransId="{3C4F6D3B-A29D-4ED4-9D7B-7FE016F53155}" sibTransId="{C72CBB37-02A3-4FB9-9917-7C414F1BF2E4}"/>
    <dgm:cxn modelId="{CF331261-8107-4934-9209-3D4DEC171C31}" srcId="{164BE125-BC2C-4A82-BF2A-BA1922C1F1E3}" destId="{5732B101-7AFF-493E-9B45-FF06B4CA7704}" srcOrd="0" destOrd="0" parTransId="{9353A2A3-A18A-4BA0-8FEE-B26EA68F482C}" sibTransId="{D48FB65E-8C9D-47F9-8DAC-3487005307F3}"/>
    <dgm:cxn modelId="{EA6C1CD4-3100-4BB8-A54C-EF26B09DE391}" type="presOf" srcId="{D2A0D40C-3A5E-48D5-B6E2-5094B4AA7C36}" destId="{A79F5640-5C24-46B4-9085-7D0F7D86BB25}" srcOrd="0" destOrd="0" presId="urn:microsoft.com/office/officeart/2005/8/layout/vList4"/>
    <dgm:cxn modelId="{436F76BA-9754-4D78-AB3A-7F20FE58ABBA}" type="presParOf" srcId="{A081C2CD-34DB-43E3-AF6A-7776D6AB95B2}" destId="{E8C0EB96-C814-473D-B45A-62914B1AC7A4}" srcOrd="0" destOrd="0" presId="urn:microsoft.com/office/officeart/2005/8/layout/vList4"/>
    <dgm:cxn modelId="{86528C20-CF03-408C-B9A8-332BB36B4B46}" type="presParOf" srcId="{E8C0EB96-C814-473D-B45A-62914B1AC7A4}" destId="{5F1BA2FE-4938-4E12-8EE6-D0588E692ABC}" srcOrd="0" destOrd="0" presId="urn:microsoft.com/office/officeart/2005/8/layout/vList4"/>
    <dgm:cxn modelId="{F73CEF52-F108-4EEB-83B4-D449FECF007D}" type="presParOf" srcId="{E8C0EB96-C814-473D-B45A-62914B1AC7A4}" destId="{52041873-A064-4799-9A83-B4F5844D5E5C}" srcOrd="1" destOrd="0" presId="urn:microsoft.com/office/officeart/2005/8/layout/vList4"/>
    <dgm:cxn modelId="{C2A139A9-444C-4200-A0CC-F92DB91BE138}" type="presParOf" srcId="{E8C0EB96-C814-473D-B45A-62914B1AC7A4}" destId="{7C9308A6-C614-462F-8F65-A1AC0B4B60FC}" srcOrd="2" destOrd="0" presId="urn:microsoft.com/office/officeart/2005/8/layout/vList4"/>
    <dgm:cxn modelId="{68AA6084-33D3-4897-8C30-24A3504C085B}" type="presParOf" srcId="{A081C2CD-34DB-43E3-AF6A-7776D6AB95B2}" destId="{3C915D24-7861-40BC-B3FD-B2C4B7357838}" srcOrd="1" destOrd="0" presId="urn:microsoft.com/office/officeart/2005/8/layout/vList4"/>
    <dgm:cxn modelId="{46EB6523-8DB7-4A9F-83B1-EB3B4E4DBE77}" type="presParOf" srcId="{A081C2CD-34DB-43E3-AF6A-7776D6AB95B2}" destId="{3A760AE7-D5F4-4FA0-9568-D8B445102A81}" srcOrd="2" destOrd="0" presId="urn:microsoft.com/office/officeart/2005/8/layout/vList4"/>
    <dgm:cxn modelId="{2783070F-1C88-4590-8CB5-024A0ADBEDB1}" type="presParOf" srcId="{3A760AE7-D5F4-4FA0-9568-D8B445102A81}" destId="{A79F5640-5C24-46B4-9085-7D0F7D86BB25}" srcOrd="0" destOrd="0" presId="urn:microsoft.com/office/officeart/2005/8/layout/vList4"/>
    <dgm:cxn modelId="{313EE41F-0A42-44BC-A17C-C267E97B2222}" type="presParOf" srcId="{3A760AE7-D5F4-4FA0-9568-D8B445102A81}" destId="{8C20D6DB-3736-48AC-A175-0A03A2A30561}" srcOrd="1" destOrd="0" presId="urn:microsoft.com/office/officeart/2005/8/layout/vList4"/>
    <dgm:cxn modelId="{8D715CBF-785D-4D18-A152-CA5C134B882C}" type="presParOf" srcId="{3A760AE7-D5F4-4FA0-9568-D8B445102A81}" destId="{E7B30252-8B9A-4ACD-8C69-B88C47C695E9}" srcOrd="2" destOrd="0" presId="urn:microsoft.com/office/officeart/2005/8/layout/vList4"/>
    <dgm:cxn modelId="{568E1838-38BA-40A8-9A71-0C3F20AD3D84}" type="presParOf" srcId="{A081C2CD-34DB-43E3-AF6A-7776D6AB95B2}" destId="{CF3E6431-17E2-4041-B965-6FAC47386021}" srcOrd="3" destOrd="0" presId="urn:microsoft.com/office/officeart/2005/8/layout/vList4"/>
    <dgm:cxn modelId="{69C2E7DB-56B0-4A3E-8CA6-F1B61E550D1B}" type="presParOf" srcId="{A081C2CD-34DB-43E3-AF6A-7776D6AB95B2}" destId="{2F343B73-1998-4FA6-8B3C-3A6DD47ACCD6}" srcOrd="4" destOrd="0" presId="urn:microsoft.com/office/officeart/2005/8/layout/vList4"/>
    <dgm:cxn modelId="{74193BD6-4F00-41F0-B63D-E3E07B0FB74F}" type="presParOf" srcId="{2F343B73-1998-4FA6-8B3C-3A6DD47ACCD6}" destId="{63247907-A288-4A47-9249-C6CBC94E399E}" srcOrd="0" destOrd="0" presId="urn:microsoft.com/office/officeart/2005/8/layout/vList4"/>
    <dgm:cxn modelId="{8CA72D5E-C790-441C-829A-EB7ED70F2A26}" type="presParOf" srcId="{2F343B73-1998-4FA6-8B3C-3A6DD47ACCD6}" destId="{34169B0E-7275-4CC6-B366-4AE70A7806A9}" srcOrd="1" destOrd="0" presId="urn:microsoft.com/office/officeart/2005/8/layout/vList4"/>
    <dgm:cxn modelId="{48CC276C-9897-4FB8-B9EE-B6B9207FB087}" type="presParOf" srcId="{2F343B73-1998-4FA6-8B3C-3A6DD47ACCD6}" destId="{FC1E247E-885E-4D65-B388-EB3F7A8D0175}" srcOrd="2" destOrd="0" presId="urn:microsoft.com/office/officeart/2005/8/layout/vList4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DD2DB24-43C2-4C02-BBA6-BAFB3BCB7E7F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6756DC7-3887-4F03-8AF7-1298C76F39DF}">
      <dgm:prSet phldrT="[Text]"/>
      <dgm:spPr/>
      <dgm:t>
        <a:bodyPr/>
        <a:lstStyle/>
        <a:p>
          <a:r>
            <a:rPr lang="en-US" dirty="0" smtClean="0"/>
            <a:t>Increased road accidents not the result of using imported used parts   </a:t>
          </a:r>
          <a:endParaRPr lang="en-US" dirty="0"/>
        </a:p>
      </dgm:t>
    </dgm:pt>
    <dgm:pt modelId="{A8A7067C-C4BB-4151-9DAD-8F411054579D}" type="parTrans" cxnId="{FAC6F6FE-9F25-4094-84AB-F652FEE02CD2}">
      <dgm:prSet/>
      <dgm:spPr/>
      <dgm:t>
        <a:bodyPr/>
        <a:lstStyle/>
        <a:p>
          <a:endParaRPr lang="en-US"/>
        </a:p>
      </dgm:t>
    </dgm:pt>
    <dgm:pt modelId="{97A07CE0-D1A0-4517-B2D9-C5C91FFF54E3}" type="sibTrans" cxnId="{FAC6F6FE-9F25-4094-84AB-F652FEE02CD2}">
      <dgm:prSet/>
      <dgm:spPr/>
      <dgm:t>
        <a:bodyPr/>
        <a:lstStyle/>
        <a:p>
          <a:endParaRPr lang="en-US"/>
        </a:p>
      </dgm:t>
    </dgm:pt>
    <dgm:pt modelId="{CB569052-3BA8-4985-92B6-564DA0657DD7}">
      <dgm:prSet phldrT="[Text]"/>
      <dgm:spPr/>
      <dgm:t>
        <a:bodyPr/>
        <a:lstStyle/>
        <a:p>
          <a:r>
            <a:rPr lang="en-US" dirty="0" smtClean="0"/>
            <a:t>It might due to external environment hazardous, driver negligence, uses of imitated part </a:t>
          </a:r>
          <a:r>
            <a:rPr lang="en-US" dirty="0" err="1" smtClean="0"/>
            <a:t>etc</a:t>
          </a:r>
          <a:r>
            <a:rPr lang="en-US" dirty="0" smtClean="0"/>
            <a:t>  </a:t>
          </a:r>
          <a:endParaRPr lang="en-US" dirty="0"/>
        </a:p>
      </dgm:t>
    </dgm:pt>
    <dgm:pt modelId="{B5D82B95-7EAC-4BBC-B7B7-EE78D1B4EA74}" type="parTrans" cxnId="{99B18700-0C42-455F-B0EC-347262F56D9E}">
      <dgm:prSet/>
      <dgm:spPr/>
      <dgm:t>
        <a:bodyPr/>
        <a:lstStyle/>
        <a:p>
          <a:endParaRPr lang="en-US"/>
        </a:p>
      </dgm:t>
    </dgm:pt>
    <dgm:pt modelId="{C4DB2976-0B4C-444A-BE25-C98EFB564B54}" type="sibTrans" cxnId="{99B18700-0C42-455F-B0EC-347262F56D9E}">
      <dgm:prSet/>
      <dgm:spPr/>
      <dgm:t>
        <a:bodyPr/>
        <a:lstStyle/>
        <a:p>
          <a:endParaRPr lang="en-US"/>
        </a:p>
      </dgm:t>
    </dgm:pt>
    <dgm:pt modelId="{784320EC-AE94-4E89-9231-4F75C2CA51B3}">
      <dgm:prSet phldrT="[Text]"/>
      <dgm:spPr/>
      <dgm:t>
        <a:bodyPr/>
        <a:lstStyle/>
        <a:p>
          <a:r>
            <a:rPr lang="en-US" dirty="0" smtClean="0"/>
            <a:t>Imported used parts do not pollute the environment.  </a:t>
          </a:r>
          <a:endParaRPr lang="en-US" dirty="0"/>
        </a:p>
      </dgm:t>
    </dgm:pt>
    <dgm:pt modelId="{EB21027A-2B60-45C5-A51F-2E44E2F29305}" type="parTrans" cxnId="{A843B2AB-613B-4C28-AF61-E3B2F7633D73}">
      <dgm:prSet/>
      <dgm:spPr/>
      <dgm:t>
        <a:bodyPr/>
        <a:lstStyle/>
        <a:p>
          <a:endParaRPr lang="en-US"/>
        </a:p>
      </dgm:t>
    </dgm:pt>
    <dgm:pt modelId="{4A00D6EE-D453-498C-BB87-A4E22C49BA88}" type="sibTrans" cxnId="{A843B2AB-613B-4C28-AF61-E3B2F7633D73}">
      <dgm:prSet/>
      <dgm:spPr/>
      <dgm:t>
        <a:bodyPr/>
        <a:lstStyle/>
        <a:p>
          <a:endParaRPr lang="en-US"/>
        </a:p>
      </dgm:t>
    </dgm:pt>
    <dgm:pt modelId="{D033F7D8-0C67-4E1A-8ED4-F568AF3A51DA}">
      <dgm:prSet phldrT="[Text]"/>
      <dgm:spPr/>
      <dgm:t>
        <a:bodyPr/>
        <a:lstStyle/>
        <a:p>
          <a:r>
            <a:rPr lang="en-US" dirty="0" smtClean="0"/>
            <a:t>Parts are “clean” i.e. free from lubricant, gases, oil etc. </a:t>
          </a:r>
          <a:endParaRPr lang="en-US" dirty="0"/>
        </a:p>
      </dgm:t>
    </dgm:pt>
    <dgm:pt modelId="{F4CF35E6-3C42-4A85-BBDA-3A17B8C50D1E}" type="parTrans" cxnId="{846B3979-0CDF-46BB-9D3C-4C2394CF0204}">
      <dgm:prSet/>
      <dgm:spPr/>
      <dgm:t>
        <a:bodyPr/>
        <a:lstStyle/>
        <a:p>
          <a:endParaRPr lang="en-US"/>
        </a:p>
      </dgm:t>
    </dgm:pt>
    <dgm:pt modelId="{BE2D5F62-EFA8-4FFC-AD95-06A504066E0D}" type="sibTrans" cxnId="{846B3979-0CDF-46BB-9D3C-4C2394CF0204}">
      <dgm:prSet/>
      <dgm:spPr/>
      <dgm:t>
        <a:bodyPr/>
        <a:lstStyle/>
        <a:p>
          <a:endParaRPr lang="en-US"/>
        </a:p>
      </dgm:t>
    </dgm:pt>
    <dgm:pt modelId="{8E27720D-FB95-4617-8FB2-87B25D5F50D6}">
      <dgm:prSet phldrT="[Text]"/>
      <dgm:spPr/>
      <dgm:t>
        <a:bodyPr/>
        <a:lstStyle/>
        <a:p>
          <a:r>
            <a:rPr lang="en-US" dirty="0" smtClean="0"/>
            <a:t>Trader dispose metal, tire, battery and plastic to respective legitimate recyclers to generate income. </a:t>
          </a:r>
          <a:endParaRPr lang="en-US" dirty="0"/>
        </a:p>
      </dgm:t>
    </dgm:pt>
    <dgm:pt modelId="{94D10436-08D2-4D2F-B598-E13AAAB0755A}" type="parTrans" cxnId="{FBB5FF06-E891-4A42-B277-0073D3A4413B}">
      <dgm:prSet/>
      <dgm:spPr/>
      <dgm:t>
        <a:bodyPr/>
        <a:lstStyle/>
        <a:p>
          <a:endParaRPr lang="en-US"/>
        </a:p>
      </dgm:t>
    </dgm:pt>
    <dgm:pt modelId="{67AD4758-FC58-439A-908B-0783CEEA3EF9}" type="sibTrans" cxnId="{FBB5FF06-E891-4A42-B277-0073D3A4413B}">
      <dgm:prSet/>
      <dgm:spPr/>
      <dgm:t>
        <a:bodyPr/>
        <a:lstStyle/>
        <a:p>
          <a:endParaRPr lang="en-US"/>
        </a:p>
      </dgm:t>
    </dgm:pt>
    <dgm:pt modelId="{C565DEE0-2DC4-4FAE-93B7-2BD2DF427954}" type="pres">
      <dgm:prSet presAssocID="{1DD2DB24-43C2-4C02-BBA6-BAFB3BCB7E7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36874ED-A0BD-4F6E-8BEB-1B8FE7501252}" type="pres">
      <dgm:prSet presAssocID="{46756DC7-3887-4F03-8AF7-1298C76F39DF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809EF12-8475-4400-B0FF-1BD3E63781E8}" type="pres">
      <dgm:prSet presAssocID="{46756DC7-3887-4F03-8AF7-1298C76F39DF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AB94DB8-5E43-4027-A325-504196600DB7}" type="pres">
      <dgm:prSet presAssocID="{784320EC-AE94-4E89-9231-4F75C2CA51B3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760B6DA-EA13-4A72-8880-25E450795A1F}" type="pres">
      <dgm:prSet presAssocID="{784320EC-AE94-4E89-9231-4F75C2CA51B3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D5F29B5-3EC6-4D09-A37D-BBA5C1000172}" type="presOf" srcId="{784320EC-AE94-4E89-9231-4F75C2CA51B3}" destId="{7AB94DB8-5E43-4027-A325-504196600DB7}" srcOrd="0" destOrd="0" presId="urn:microsoft.com/office/officeart/2005/8/layout/vList2"/>
    <dgm:cxn modelId="{43CE0E38-8734-47EE-9A2B-E1A643F38212}" type="presOf" srcId="{1DD2DB24-43C2-4C02-BBA6-BAFB3BCB7E7F}" destId="{C565DEE0-2DC4-4FAE-93B7-2BD2DF427954}" srcOrd="0" destOrd="0" presId="urn:microsoft.com/office/officeart/2005/8/layout/vList2"/>
    <dgm:cxn modelId="{F2762504-03CE-4774-8D6E-D608A023EB2A}" type="presOf" srcId="{8E27720D-FB95-4617-8FB2-87B25D5F50D6}" destId="{4760B6DA-EA13-4A72-8880-25E450795A1F}" srcOrd="0" destOrd="1" presId="urn:microsoft.com/office/officeart/2005/8/layout/vList2"/>
    <dgm:cxn modelId="{D8787D0F-923B-4241-91BB-C20BE1FB8514}" type="presOf" srcId="{CB569052-3BA8-4985-92B6-564DA0657DD7}" destId="{5809EF12-8475-4400-B0FF-1BD3E63781E8}" srcOrd="0" destOrd="0" presId="urn:microsoft.com/office/officeart/2005/8/layout/vList2"/>
    <dgm:cxn modelId="{FBB5FF06-E891-4A42-B277-0073D3A4413B}" srcId="{784320EC-AE94-4E89-9231-4F75C2CA51B3}" destId="{8E27720D-FB95-4617-8FB2-87B25D5F50D6}" srcOrd="1" destOrd="0" parTransId="{94D10436-08D2-4D2F-B598-E13AAAB0755A}" sibTransId="{67AD4758-FC58-439A-908B-0783CEEA3EF9}"/>
    <dgm:cxn modelId="{FAC6F6FE-9F25-4094-84AB-F652FEE02CD2}" srcId="{1DD2DB24-43C2-4C02-BBA6-BAFB3BCB7E7F}" destId="{46756DC7-3887-4F03-8AF7-1298C76F39DF}" srcOrd="0" destOrd="0" parTransId="{A8A7067C-C4BB-4151-9DAD-8F411054579D}" sibTransId="{97A07CE0-D1A0-4517-B2D9-C5C91FFF54E3}"/>
    <dgm:cxn modelId="{846B3979-0CDF-46BB-9D3C-4C2394CF0204}" srcId="{784320EC-AE94-4E89-9231-4F75C2CA51B3}" destId="{D033F7D8-0C67-4E1A-8ED4-F568AF3A51DA}" srcOrd="0" destOrd="0" parTransId="{F4CF35E6-3C42-4A85-BBDA-3A17B8C50D1E}" sibTransId="{BE2D5F62-EFA8-4FFC-AD95-06A504066E0D}"/>
    <dgm:cxn modelId="{8E561ACD-56C1-4CBE-A584-4B8D30D80A97}" type="presOf" srcId="{46756DC7-3887-4F03-8AF7-1298C76F39DF}" destId="{336874ED-A0BD-4F6E-8BEB-1B8FE7501252}" srcOrd="0" destOrd="0" presId="urn:microsoft.com/office/officeart/2005/8/layout/vList2"/>
    <dgm:cxn modelId="{86DF171F-3791-4249-9DAE-14FD294DF342}" type="presOf" srcId="{D033F7D8-0C67-4E1A-8ED4-F568AF3A51DA}" destId="{4760B6DA-EA13-4A72-8880-25E450795A1F}" srcOrd="0" destOrd="0" presId="urn:microsoft.com/office/officeart/2005/8/layout/vList2"/>
    <dgm:cxn modelId="{A843B2AB-613B-4C28-AF61-E3B2F7633D73}" srcId="{1DD2DB24-43C2-4C02-BBA6-BAFB3BCB7E7F}" destId="{784320EC-AE94-4E89-9231-4F75C2CA51B3}" srcOrd="1" destOrd="0" parTransId="{EB21027A-2B60-45C5-A51F-2E44E2F29305}" sibTransId="{4A00D6EE-D453-498C-BB87-A4E22C49BA88}"/>
    <dgm:cxn modelId="{99B18700-0C42-455F-B0EC-347262F56D9E}" srcId="{46756DC7-3887-4F03-8AF7-1298C76F39DF}" destId="{CB569052-3BA8-4985-92B6-564DA0657DD7}" srcOrd="0" destOrd="0" parTransId="{B5D82B95-7EAC-4BBC-B7B7-EE78D1B4EA74}" sibTransId="{C4DB2976-0B4C-444A-BE25-C98EFB564B54}"/>
    <dgm:cxn modelId="{BFB3AE97-3223-4EE9-A1FA-39851C38D22A}" type="presParOf" srcId="{C565DEE0-2DC4-4FAE-93B7-2BD2DF427954}" destId="{336874ED-A0BD-4F6E-8BEB-1B8FE7501252}" srcOrd="0" destOrd="0" presId="urn:microsoft.com/office/officeart/2005/8/layout/vList2"/>
    <dgm:cxn modelId="{4B25F59F-DEE3-491F-8327-58D902A5789F}" type="presParOf" srcId="{C565DEE0-2DC4-4FAE-93B7-2BD2DF427954}" destId="{5809EF12-8475-4400-B0FF-1BD3E63781E8}" srcOrd="1" destOrd="0" presId="urn:microsoft.com/office/officeart/2005/8/layout/vList2"/>
    <dgm:cxn modelId="{27E2A2E8-FA2E-47E0-B599-34B803C18D2C}" type="presParOf" srcId="{C565DEE0-2DC4-4FAE-93B7-2BD2DF427954}" destId="{7AB94DB8-5E43-4027-A325-504196600DB7}" srcOrd="2" destOrd="0" presId="urn:microsoft.com/office/officeart/2005/8/layout/vList2"/>
    <dgm:cxn modelId="{75B514CA-A9B7-4311-8672-30C907216A31}" type="presParOf" srcId="{C565DEE0-2DC4-4FAE-93B7-2BD2DF427954}" destId="{4760B6DA-EA13-4A72-8880-25E450795A1F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730DFE4E-041D-4A1C-9BE8-9183A0093826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9AB7FE4-00CC-4BA7-A8F6-A0E33504DA67}">
      <dgm:prSet phldrT="[Text]" phldr="1"/>
      <dgm:spPr/>
      <dgm:t>
        <a:bodyPr/>
        <a:lstStyle/>
        <a:p>
          <a:endParaRPr lang="en-US" dirty="0"/>
        </a:p>
      </dgm:t>
    </dgm:pt>
    <dgm:pt modelId="{7889AAC6-7ED0-4879-BBD4-C389A7B7D21F}" type="parTrans" cxnId="{10D499E0-BB8A-47C0-86E3-8CE80105A910}">
      <dgm:prSet/>
      <dgm:spPr/>
      <dgm:t>
        <a:bodyPr/>
        <a:lstStyle/>
        <a:p>
          <a:endParaRPr lang="en-US"/>
        </a:p>
      </dgm:t>
    </dgm:pt>
    <dgm:pt modelId="{DAE55FA4-3BE1-423F-8AD0-290CDA7D52A5}" type="sibTrans" cxnId="{10D499E0-BB8A-47C0-86E3-8CE80105A910}">
      <dgm:prSet/>
      <dgm:spPr/>
      <dgm:t>
        <a:bodyPr/>
        <a:lstStyle/>
        <a:p>
          <a:endParaRPr lang="en-US"/>
        </a:p>
      </dgm:t>
    </dgm:pt>
    <dgm:pt modelId="{DABFA65E-239D-4C92-97D6-0ECD2B1C2C41}">
      <dgm:prSet phldrT="[Text]" custT="1"/>
      <dgm:spPr/>
      <dgm:t>
        <a:bodyPr/>
        <a:lstStyle/>
        <a:p>
          <a:r>
            <a:rPr lang="en-US" sz="2000" dirty="0" smtClean="0"/>
            <a:t>To establish a standard for used parts.  </a:t>
          </a:r>
          <a:endParaRPr lang="en-US" sz="2000" dirty="0"/>
        </a:p>
      </dgm:t>
    </dgm:pt>
    <dgm:pt modelId="{DD7AE053-2AD6-4E62-9CBF-F675E90478ED}" type="parTrans" cxnId="{BF79242D-3AC0-476F-B3DA-17DADEDA60FD}">
      <dgm:prSet/>
      <dgm:spPr/>
      <dgm:t>
        <a:bodyPr/>
        <a:lstStyle/>
        <a:p>
          <a:endParaRPr lang="en-US"/>
        </a:p>
      </dgm:t>
    </dgm:pt>
    <dgm:pt modelId="{17ED01C2-ACDA-4C3E-AB57-EB827AC81AA5}" type="sibTrans" cxnId="{BF79242D-3AC0-476F-B3DA-17DADEDA60FD}">
      <dgm:prSet/>
      <dgm:spPr/>
      <dgm:t>
        <a:bodyPr/>
        <a:lstStyle/>
        <a:p>
          <a:endParaRPr lang="en-US"/>
        </a:p>
      </dgm:t>
    </dgm:pt>
    <dgm:pt modelId="{75015562-F0C0-476C-872A-908401EE8BF9}">
      <dgm:prSet phldrT="[Text]" phldr="1"/>
      <dgm:spPr/>
      <dgm:t>
        <a:bodyPr/>
        <a:lstStyle/>
        <a:p>
          <a:endParaRPr lang="en-US" dirty="0"/>
        </a:p>
      </dgm:t>
    </dgm:pt>
    <dgm:pt modelId="{DB30B924-EAAD-4D22-B4EB-D20530ABDD57}" type="parTrans" cxnId="{69730F76-193A-4BAB-A355-7F41A685FAF3}">
      <dgm:prSet/>
      <dgm:spPr/>
      <dgm:t>
        <a:bodyPr/>
        <a:lstStyle/>
        <a:p>
          <a:endParaRPr lang="en-US"/>
        </a:p>
      </dgm:t>
    </dgm:pt>
    <dgm:pt modelId="{F5ACDDEC-DACF-42B5-BD20-81449D45E88C}" type="sibTrans" cxnId="{69730F76-193A-4BAB-A355-7F41A685FAF3}">
      <dgm:prSet/>
      <dgm:spPr/>
      <dgm:t>
        <a:bodyPr/>
        <a:lstStyle/>
        <a:p>
          <a:endParaRPr lang="en-US"/>
        </a:p>
      </dgm:t>
    </dgm:pt>
    <dgm:pt modelId="{4744041F-4D29-4C5A-9520-E71C84279BFE}">
      <dgm:prSet phldrT="[Text]" custT="1"/>
      <dgm:spPr/>
      <dgm:t>
        <a:bodyPr/>
        <a:lstStyle/>
        <a:p>
          <a:r>
            <a:rPr lang="en-US" sz="2000" dirty="0" smtClean="0"/>
            <a:t>To develop a set of standard operation procedure for industry </a:t>
          </a:r>
          <a:endParaRPr lang="en-US" sz="2000" dirty="0"/>
        </a:p>
      </dgm:t>
    </dgm:pt>
    <dgm:pt modelId="{A43E3E04-ED8B-4523-A536-C5C5A735CFC5}" type="parTrans" cxnId="{46C9DABA-ABDC-4C56-BF64-77C741740D9B}">
      <dgm:prSet/>
      <dgm:spPr/>
      <dgm:t>
        <a:bodyPr/>
        <a:lstStyle/>
        <a:p>
          <a:endParaRPr lang="en-US"/>
        </a:p>
      </dgm:t>
    </dgm:pt>
    <dgm:pt modelId="{4F65060B-60E1-42F9-91C3-80DB7FEC5CF8}" type="sibTrans" cxnId="{46C9DABA-ABDC-4C56-BF64-77C741740D9B}">
      <dgm:prSet/>
      <dgm:spPr/>
      <dgm:t>
        <a:bodyPr/>
        <a:lstStyle/>
        <a:p>
          <a:endParaRPr lang="en-US"/>
        </a:p>
      </dgm:t>
    </dgm:pt>
    <dgm:pt modelId="{08BF18C2-E1C4-43B4-8344-1C4565EB1762}">
      <dgm:prSet phldrT="[Text]" phldr="1"/>
      <dgm:spPr/>
      <dgm:t>
        <a:bodyPr/>
        <a:lstStyle/>
        <a:p>
          <a:endParaRPr lang="en-US" dirty="0"/>
        </a:p>
      </dgm:t>
    </dgm:pt>
    <dgm:pt modelId="{B06E7384-81B1-405B-AB5B-9FBA9E8A2E3E}" type="parTrans" cxnId="{4151AD86-1E9B-499A-92C3-414EA74F9DBD}">
      <dgm:prSet/>
      <dgm:spPr/>
      <dgm:t>
        <a:bodyPr/>
        <a:lstStyle/>
        <a:p>
          <a:endParaRPr lang="en-US"/>
        </a:p>
      </dgm:t>
    </dgm:pt>
    <dgm:pt modelId="{18064AC3-4C9B-467D-B882-E7D132E1DDA9}" type="sibTrans" cxnId="{4151AD86-1E9B-499A-92C3-414EA74F9DBD}">
      <dgm:prSet/>
      <dgm:spPr/>
      <dgm:t>
        <a:bodyPr/>
        <a:lstStyle/>
        <a:p>
          <a:endParaRPr lang="en-US"/>
        </a:p>
      </dgm:t>
    </dgm:pt>
    <dgm:pt modelId="{AD2A5818-9034-4AEC-93D8-B91974DD809C}">
      <dgm:prSet phldrT="[Text]" custT="1"/>
      <dgm:spPr/>
      <dgm:t>
        <a:bodyPr/>
        <a:lstStyle/>
        <a:p>
          <a:r>
            <a:rPr lang="en-US" sz="2000" dirty="0" smtClean="0"/>
            <a:t>implement human capital development program for auto recyclers </a:t>
          </a:r>
          <a:endParaRPr lang="en-US" sz="2000" dirty="0"/>
        </a:p>
      </dgm:t>
    </dgm:pt>
    <dgm:pt modelId="{F8C62CB3-C29C-4C44-9C0C-0645347F7AD4}" type="parTrans" cxnId="{8CB3F495-4BD4-4D31-A923-0FB9D92DAC1A}">
      <dgm:prSet/>
      <dgm:spPr/>
      <dgm:t>
        <a:bodyPr/>
        <a:lstStyle/>
        <a:p>
          <a:endParaRPr lang="en-US"/>
        </a:p>
      </dgm:t>
    </dgm:pt>
    <dgm:pt modelId="{44EBE016-B4C7-4C6E-BF48-C1AD3E31889A}" type="sibTrans" cxnId="{8CB3F495-4BD4-4D31-A923-0FB9D92DAC1A}">
      <dgm:prSet/>
      <dgm:spPr/>
      <dgm:t>
        <a:bodyPr/>
        <a:lstStyle/>
        <a:p>
          <a:endParaRPr lang="en-US"/>
        </a:p>
      </dgm:t>
    </dgm:pt>
    <dgm:pt modelId="{630A6B93-16E3-413C-8F59-B7B5D788ADDA}">
      <dgm:prSet/>
      <dgm:spPr/>
      <dgm:t>
        <a:bodyPr/>
        <a:lstStyle/>
        <a:p>
          <a:endParaRPr lang="en-US"/>
        </a:p>
      </dgm:t>
    </dgm:pt>
    <dgm:pt modelId="{BF99764E-DA8D-4E8F-BAED-D67A044DB0F9}" type="parTrans" cxnId="{AD428CE6-DAE4-484E-9B37-B67559189432}">
      <dgm:prSet/>
      <dgm:spPr/>
      <dgm:t>
        <a:bodyPr/>
        <a:lstStyle/>
        <a:p>
          <a:endParaRPr lang="en-US"/>
        </a:p>
      </dgm:t>
    </dgm:pt>
    <dgm:pt modelId="{C9DF5458-27B6-473E-957E-8747EE65CF53}" type="sibTrans" cxnId="{AD428CE6-DAE4-484E-9B37-B67559189432}">
      <dgm:prSet/>
      <dgm:spPr/>
      <dgm:t>
        <a:bodyPr/>
        <a:lstStyle/>
        <a:p>
          <a:endParaRPr lang="en-US"/>
        </a:p>
      </dgm:t>
    </dgm:pt>
    <dgm:pt modelId="{0D74560F-B362-43FD-ADFE-5575A33B39C1}">
      <dgm:prSet custT="1"/>
      <dgm:spPr/>
      <dgm:t>
        <a:bodyPr/>
        <a:lstStyle/>
        <a:p>
          <a:r>
            <a:rPr lang="en-US" sz="2000" dirty="0" smtClean="0"/>
            <a:t>To outreach awareness program among the auto recyclers and public through serial off workshop, seminar or roadshow</a:t>
          </a:r>
          <a:endParaRPr lang="en-US" sz="2000" dirty="0"/>
        </a:p>
      </dgm:t>
    </dgm:pt>
    <dgm:pt modelId="{AEA828E8-3C56-4172-8824-7D4F512E6175}" type="parTrans" cxnId="{15895710-475F-49CC-A2D6-F0D713FA1667}">
      <dgm:prSet/>
      <dgm:spPr/>
      <dgm:t>
        <a:bodyPr/>
        <a:lstStyle/>
        <a:p>
          <a:endParaRPr lang="en-US"/>
        </a:p>
      </dgm:t>
    </dgm:pt>
    <dgm:pt modelId="{7778D99C-933B-43CC-B3D4-383B8177523C}" type="sibTrans" cxnId="{15895710-475F-49CC-A2D6-F0D713FA1667}">
      <dgm:prSet/>
      <dgm:spPr/>
      <dgm:t>
        <a:bodyPr/>
        <a:lstStyle/>
        <a:p>
          <a:endParaRPr lang="en-US"/>
        </a:p>
      </dgm:t>
    </dgm:pt>
    <dgm:pt modelId="{DD832C10-6B8A-4C56-9C84-CCBCC1A14C63}" type="pres">
      <dgm:prSet presAssocID="{730DFE4E-041D-4A1C-9BE8-9183A0093826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91B7147-01A2-4FDD-80FA-C970CE9975C0}" type="pres">
      <dgm:prSet presAssocID="{79AB7FE4-00CC-4BA7-A8F6-A0E33504DA67}" presName="composite" presStyleCnt="0"/>
      <dgm:spPr/>
    </dgm:pt>
    <dgm:pt modelId="{C5906E56-4754-49D3-AF6F-BC764B177A98}" type="pres">
      <dgm:prSet presAssocID="{79AB7FE4-00CC-4BA7-A8F6-A0E33504DA67}" presName="parentText" presStyleLbl="align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F27A8DD-4373-4B3A-94D9-CE46969C3FE4}" type="pres">
      <dgm:prSet presAssocID="{79AB7FE4-00CC-4BA7-A8F6-A0E33504DA67}" presName="descendantText" presStyleLbl="alignAcc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F72ADC4-3A5F-4232-9322-9EC4D78B8D8A}" type="pres">
      <dgm:prSet presAssocID="{DAE55FA4-3BE1-423F-8AD0-290CDA7D52A5}" presName="sp" presStyleCnt="0"/>
      <dgm:spPr/>
    </dgm:pt>
    <dgm:pt modelId="{8506CF3E-F9DF-4043-AC2E-3F1A9B9E9791}" type="pres">
      <dgm:prSet presAssocID="{75015562-F0C0-476C-872A-908401EE8BF9}" presName="composite" presStyleCnt="0"/>
      <dgm:spPr/>
    </dgm:pt>
    <dgm:pt modelId="{09C99BD7-A02D-4C53-AA1B-61116A5C2201}" type="pres">
      <dgm:prSet presAssocID="{75015562-F0C0-476C-872A-908401EE8BF9}" presName="parentText" presStyleLbl="align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35A6C60-BED5-4635-9E8F-69B055DB0D36}" type="pres">
      <dgm:prSet presAssocID="{75015562-F0C0-476C-872A-908401EE8BF9}" presName="descendantText" presStyleLbl="alignAcc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FF11F66-A423-4D75-9A2A-1C8D28264767}" type="pres">
      <dgm:prSet presAssocID="{F5ACDDEC-DACF-42B5-BD20-81449D45E88C}" presName="sp" presStyleCnt="0"/>
      <dgm:spPr/>
    </dgm:pt>
    <dgm:pt modelId="{DF0DB1A7-549E-4E1C-9315-30690232ED7E}" type="pres">
      <dgm:prSet presAssocID="{08BF18C2-E1C4-43B4-8344-1C4565EB1762}" presName="composite" presStyleCnt="0"/>
      <dgm:spPr/>
    </dgm:pt>
    <dgm:pt modelId="{6994CCE8-6ABB-4BFA-BDFC-DD5CD835ECF5}" type="pres">
      <dgm:prSet presAssocID="{08BF18C2-E1C4-43B4-8344-1C4565EB1762}" presName="parentText" presStyleLbl="align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3CCDA0C-6104-4C78-A12F-D5CB9DEA7B68}" type="pres">
      <dgm:prSet presAssocID="{08BF18C2-E1C4-43B4-8344-1C4565EB1762}" presName="descendantText" presStyleLbl="alignAcc1" presStyleIdx="2" presStyleCnt="4" custLinFactNeighborX="740" custLinFactNeighborY="911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74DA5E4-A20B-4B6A-A442-687BB6C5EFCF}" type="pres">
      <dgm:prSet presAssocID="{18064AC3-4C9B-467D-B882-E7D132E1DDA9}" presName="sp" presStyleCnt="0"/>
      <dgm:spPr/>
    </dgm:pt>
    <dgm:pt modelId="{3CBED34F-C359-4FA6-B18F-53B848CD181E}" type="pres">
      <dgm:prSet presAssocID="{630A6B93-16E3-413C-8F59-B7B5D788ADDA}" presName="composite" presStyleCnt="0"/>
      <dgm:spPr/>
    </dgm:pt>
    <dgm:pt modelId="{AFE86D8A-350A-4105-B574-0D446F8CC3D6}" type="pres">
      <dgm:prSet presAssocID="{630A6B93-16E3-413C-8F59-B7B5D788ADDA}" presName="parentText" presStyleLbl="align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D93A7DD-304A-41B1-8597-E1B9D1F09081}" type="pres">
      <dgm:prSet presAssocID="{630A6B93-16E3-413C-8F59-B7B5D788ADDA}" presName="descendantText" presStyleLbl="alignAcc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5895710-475F-49CC-A2D6-F0D713FA1667}" srcId="{630A6B93-16E3-413C-8F59-B7B5D788ADDA}" destId="{0D74560F-B362-43FD-ADFE-5575A33B39C1}" srcOrd="0" destOrd="0" parTransId="{AEA828E8-3C56-4172-8824-7D4F512E6175}" sibTransId="{7778D99C-933B-43CC-B3D4-383B8177523C}"/>
    <dgm:cxn modelId="{51024D0D-B9E8-4341-959A-ABCFC9CFE80F}" type="presOf" srcId="{4744041F-4D29-4C5A-9520-E71C84279BFE}" destId="{135A6C60-BED5-4635-9E8F-69B055DB0D36}" srcOrd="0" destOrd="0" presId="urn:microsoft.com/office/officeart/2005/8/layout/chevron2"/>
    <dgm:cxn modelId="{10D499E0-BB8A-47C0-86E3-8CE80105A910}" srcId="{730DFE4E-041D-4A1C-9BE8-9183A0093826}" destId="{79AB7FE4-00CC-4BA7-A8F6-A0E33504DA67}" srcOrd="0" destOrd="0" parTransId="{7889AAC6-7ED0-4879-BBD4-C389A7B7D21F}" sibTransId="{DAE55FA4-3BE1-423F-8AD0-290CDA7D52A5}"/>
    <dgm:cxn modelId="{69730F76-193A-4BAB-A355-7F41A685FAF3}" srcId="{730DFE4E-041D-4A1C-9BE8-9183A0093826}" destId="{75015562-F0C0-476C-872A-908401EE8BF9}" srcOrd="1" destOrd="0" parTransId="{DB30B924-EAAD-4D22-B4EB-D20530ABDD57}" sibTransId="{F5ACDDEC-DACF-42B5-BD20-81449D45E88C}"/>
    <dgm:cxn modelId="{8CB3F495-4BD4-4D31-A923-0FB9D92DAC1A}" srcId="{08BF18C2-E1C4-43B4-8344-1C4565EB1762}" destId="{AD2A5818-9034-4AEC-93D8-B91974DD809C}" srcOrd="0" destOrd="0" parTransId="{F8C62CB3-C29C-4C44-9C0C-0645347F7AD4}" sibTransId="{44EBE016-B4C7-4C6E-BF48-C1AD3E31889A}"/>
    <dgm:cxn modelId="{7F29DF16-9C7E-453C-BD19-D74A735B01FE}" type="presOf" srcId="{08BF18C2-E1C4-43B4-8344-1C4565EB1762}" destId="{6994CCE8-6ABB-4BFA-BDFC-DD5CD835ECF5}" srcOrd="0" destOrd="0" presId="urn:microsoft.com/office/officeart/2005/8/layout/chevron2"/>
    <dgm:cxn modelId="{E3C45D32-F05F-4501-8028-AAE2B0F0E34B}" type="presOf" srcId="{DABFA65E-239D-4C92-97D6-0ECD2B1C2C41}" destId="{AF27A8DD-4373-4B3A-94D9-CE46969C3FE4}" srcOrd="0" destOrd="0" presId="urn:microsoft.com/office/officeart/2005/8/layout/chevron2"/>
    <dgm:cxn modelId="{BF79242D-3AC0-476F-B3DA-17DADEDA60FD}" srcId="{79AB7FE4-00CC-4BA7-A8F6-A0E33504DA67}" destId="{DABFA65E-239D-4C92-97D6-0ECD2B1C2C41}" srcOrd="0" destOrd="0" parTransId="{DD7AE053-2AD6-4E62-9CBF-F675E90478ED}" sibTransId="{17ED01C2-ACDA-4C3E-AB57-EB827AC81AA5}"/>
    <dgm:cxn modelId="{4C04E97E-0DF6-4031-810B-92EAD6E31B26}" type="presOf" srcId="{630A6B93-16E3-413C-8F59-B7B5D788ADDA}" destId="{AFE86D8A-350A-4105-B574-0D446F8CC3D6}" srcOrd="0" destOrd="0" presId="urn:microsoft.com/office/officeart/2005/8/layout/chevron2"/>
    <dgm:cxn modelId="{4D57FBB2-7830-4DA3-86DC-46BC1B0EC74F}" type="presOf" srcId="{75015562-F0C0-476C-872A-908401EE8BF9}" destId="{09C99BD7-A02D-4C53-AA1B-61116A5C2201}" srcOrd="0" destOrd="0" presId="urn:microsoft.com/office/officeart/2005/8/layout/chevron2"/>
    <dgm:cxn modelId="{EA909971-7559-4E08-A148-1123B8F70832}" type="presOf" srcId="{AD2A5818-9034-4AEC-93D8-B91974DD809C}" destId="{53CCDA0C-6104-4C78-A12F-D5CB9DEA7B68}" srcOrd="0" destOrd="0" presId="urn:microsoft.com/office/officeart/2005/8/layout/chevron2"/>
    <dgm:cxn modelId="{986F7A17-EE1B-4E3D-9F0E-629C264A1881}" type="presOf" srcId="{79AB7FE4-00CC-4BA7-A8F6-A0E33504DA67}" destId="{C5906E56-4754-49D3-AF6F-BC764B177A98}" srcOrd="0" destOrd="0" presId="urn:microsoft.com/office/officeart/2005/8/layout/chevron2"/>
    <dgm:cxn modelId="{A68F8D16-A9FA-4586-8E9A-E0D4179D0CF2}" type="presOf" srcId="{730DFE4E-041D-4A1C-9BE8-9183A0093826}" destId="{DD832C10-6B8A-4C56-9C84-CCBCC1A14C63}" srcOrd="0" destOrd="0" presId="urn:microsoft.com/office/officeart/2005/8/layout/chevron2"/>
    <dgm:cxn modelId="{46C9DABA-ABDC-4C56-BF64-77C741740D9B}" srcId="{75015562-F0C0-476C-872A-908401EE8BF9}" destId="{4744041F-4D29-4C5A-9520-E71C84279BFE}" srcOrd="0" destOrd="0" parTransId="{A43E3E04-ED8B-4523-A536-C5C5A735CFC5}" sibTransId="{4F65060B-60E1-42F9-91C3-80DB7FEC5CF8}"/>
    <dgm:cxn modelId="{AD428CE6-DAE4-484E-9B37-B67559189432}" srcId="{730DFE4E-041D-4A1C-9BE8-9183A0093826}" destId="{630A6B93-16E3-413C-8F59-B7B5D788ADDA}" srcOrd="3" destOrd="0" parTransId="{BF99764E-DA8D-4E8F-BAED-D67A044DB0F9}" sibTransId="{C9DF5458-27B6-473E-957E-8747EE65CF53}"/>
    <dgm:cxn modelId="{4151AD86-1E9B-499A-92C3-414EA74F9DBD}" srcId="{730DFE4E-041D-4A1C-9BE8-9183A0093826}" destId="{08BF18C2-E1C4-43B4-8344-1C4565EB1762}" srcOrd="2" destOrd="0" parTransId="{B06E7384-81B1-405B-AB5B-9FBA9E8A2E3E}" sibTransId="{18064AC3-4C9B-467D-B882-E7D132E1DDA9}"/>
    <dgm:cxn modelId="{D4B78458-C10A-4D3B-8F36-FB3FBA89E0E7}" type="presOf" srcId="{0D74560F-B362-43FD-ADFE-5575A33B39C1}" destId="{3D93A7DD-304A-41B1-8597-E1B9D1F09081}" srcOrd="0" destOrd="0" presId="urn:microsoft.com/office/officeart/2005/8/layout/chevron2"/>
    <dgm:cxn modelId="{8965ADB6-476C-44BE-BE85-CC444EE3D016}" type="presParOf" srcId="{DD832C10-6B8A-4C56-9C84-CCBCC1A14C63}" destId="{791B7147-01A2-4FDD-80FA-C970CE9975C0}" srcOrd="0" destOrd="0" presId="urn:microsoft.com/office/officeart/2005/8/layout/chevron2"/>
    <dgm:cxn modelId="{2E1DA377-7E63-470A-BEF6-F375A16F2A9D}" type="presParOf" srcId="{791B7147-01A2-4FDD-80FA-C970CE9975C0}" destId="{C5906E56-4754-49D3-AF6F-BC764B177A98}" srcOrd="0" destOrd="0" presId="urn:microsoft.com/office/officeart/2005/8/layout/chevron2"/>
    <dgm:cxn modelId="{68760CF6-1D88-4937-9194-820C22D8AB5C}" type="presParOf" srcId="{791B7147-01A2-4FDD-80FA-C970CE9975C0}" destId="{AF27A8DD-4373-4B3A-94D9-CE46969C3FE4}" srcOrd="1" destOrd="0" presId="urn:microsoft.com/office/officeart/2005/8/layout/chevron2"/>
    <dgm:cxn modelId="{C6AB251C-4829-4D8A-91BD-17BE82CA8315}" type="presParOf" srcId="{DD832C10-6B8A-4C56-9C84-CCBCC1A14C63}" destId="{4F72ADC4-3A5F-4232-9322-9EC4D78B8D8A}" srcOrd="1" destOrd="0" presId="urn:microsoft.com/office/officeart/2005/8/layout/chevron2"/>
    <dgm:cxn modelId="{C44038BF-97A6-4EB7-9343-F75C4706A6F1}" type="presParOf" srcId="{DD832C10-6B8A-4C56-9C84-CCBCC1A14C63}" destId="{8506CF3E-F9DF-4043-AC2E-3F1A9B9E9791}" srcOrd="2" destOrd="0" presId="urn:microsoft.com/office/officeart/2005/8/layout/chevron2"/>
    <dgm:cxn modelId="{642D2B52-FADB-42CF-972E-7B0AA2726991}" type="presParOf" srcId="{8506CF3E-F9DF-4043-AC2E-3F1A9B9E9791}" destId="{09C99BD7-A02D-4C53-AA1B-61116A5C2201}" srcOrd="0" destOrd="0" presId="urn:microsoft.com/office/officeart/2005/8/layout/chevron2"/>
    <dgm:cxn modelId="{785F460A-0A7F-4081-94A7-AA55591B46EF}" type="presParOf" srcId="{8506CF3E-F9DF-4043-AC2E-3F1A9B9E9791}" destId="{135A6C60-BED5-4635-9E8F-69B055DB0D36}" srcOrd="1" destOrd="0" presId="urn:microsoft.com/office/officeart/2005/8/layout/chevron2"/>
    <dgm:cxn modelId="{4CB83630-ECB4-4BF7-9BB7-70A2678E37E9}" type="presParOf" srcId="{DD832C10-6B8A-4C56-9C84-CCBCC1A14C63}" destId="{2FF11F66-A423-4D75-9A2A-1C8D28264767}" srcOrd="3" destOrd="0" presId="urn:microsoft.com/office/officeart/2005/8/layout/chevron2"/>
    <dgm:cxn modelId="{72F1B1DE-D8B8-4B8B-86A4-68E01D066ACC}" type="presParOf" srcId="{DD832C10-6B8A-4C56-9C84-CCBCC1A14C63}" destId="{DF0DB1A7-549E-4E1C-9315-30690232ED7E}" srcOrd="4" destOrd="0" presId="urn:microsoft.com/office/officeart/2005/8/layout/chevron2"/>
    <dgm:cxn modelId="{BA4891C7-425E-40B7-9C3E-FC1E5ACCFE22}" type="presParOf" srcId="{DF0DB1A7-549E-4E1C-9315-30690232ED7E}" destId="{6994CCE8-6ABB-4BFA-BDFC-DD5CD835ECF5}" srcOrd="0" destOrd="0" presId="urn:microsoft.com/office/officeart/2005/8/layout/chevron2"/>
    <dgm:cxn modelId="{1F260F1C-F582-4F6F-92A9-D47B758E2CD6}" type="presParOf" srcId="{DF0DB1A7-549E-4E1C-9315-30690232ED7E}" destId="{53CCDA0C-6104-4C78-A12F-D5CB9DEA7B68}" srcOrd="1" destOrd="0" presId="urn:microsoft.com/office/officeart/2005/8/layout/chevron2"/>
    <dgm:cxn modelId="{78196F79-535F-401A-9B84-E1D92FD32324}" type="presParOf" srcId="{DD832C10-6B8A-4C56-9C84-CCBCC1A14C63}" destId="{974DA5E4-A20B-4B6A-A442-687BB6C5EFCF}" srcOrd="5" destOrd="0" presId="urn:microsoft.com/office/officeart/2005/8/layout/chevron2"/>
    <dgm:cxn modelId="{1F308ED7-9586-41C8-819C-636FF02BFE02}" type="presParOf" srcId="{DD832C10-6B8A-4C56-9C84-CCBCC1A14C63}" destId="{3CBED34F-C359-4FA6-B18F-53B848CD181E}" srcOrd="6" destOrd="0" presId="urn:microsoft.com/office/officeart/2005/8/layout/chevron2"/>
    <dgm:cxn modelId="{65597933-D496-4E73-813F-1BB59A6E0B49}" type="presParOf" srcId="{3CBED34F-C359-4FA6-B18F-53B848CD181E}" destId="{AFE86D8A-350A-4105-B574-0D446F8CC3D6}" srcOrd="0" destOrd="0" presId="urn:microsoft.com/office/officeart/2005/8/layout/chevron2"/>
    <dgm:cxn modelId="{B574F41F-319C-47ED-A7AD-E14DCDCC0B23}" type="presParOf" srcId="{3CBED34F-C359-4FA6-B18F-53B848CD181E}" destId="{3D93A7DD-304A-41B1-8597-E1B9D1F09081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B2196FB-5CDE-4E3E-8C5A-5D86DD629BF9}">
      <dsp:nvSpPr>
        <dsp:cNvPr id="0" name=""/>
        <dsp:cNvSpPr/>
      </dsp:nvSpPr>
      <dsp:spPr>
        <a:xfrm>
          <a:off x="-4888649" y="-749151"/>
          <a:ext cx="5822440" cy="5822440"/>
        </a:xfrm>
        <a:prstGeom prst="blockArc">
          <a:avLst>
            <a:gd name="adj1" fmla="val 18900000"/>
            <a:gd name="adj2" fmla="val 2700000"/>
            <a:gd name="adj3" fmla="val 371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20831C2-79D8-4E00-90D5-3EF1A8473E6F}">
      <dsp:nvSpPr>
        <dsp:cNvPr id="0" name=""/>
        <dsp:cNvSpPr/>
      </dsp:nvSpPr>
      <dsp:spPr>
        <a:xfrm>
          <a:off x="489005" y="332439"/>
          <a:ext cx="6081099" cy="66522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8023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Established in 21 October 2008 </a:t>
          </a:r>
          <a:endParaRPr lang="en-US" sz="2000" kern="1200" dirty="0"/>
        </a:p>
      </dsp:txBody>
      <dsp:txXfrm>
        <a:off x="489005" y="332439"/>
        <a:ext cx="6081099" cy="665225"/>
      </dsp:txXfrm>
    </dsp:sp>
    <dsp:sp modelId="{13715548-E7A0-43B5-85D8-4FF839BAA3EA}">
      <dsp:nvSpPr>
        <dsp:cNvPr id="0" name=""/>
        <dsp:cNvSpPr/>
      </dsp:nvSpPr>
      <dsp:spPr>
        <a:xfrm>
          <a:off x="73239" y="249286"/>
          <a:ext cx="831531" cy="83153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ADC1D5F-AD85-4BA8-BFC4-23925A02EF78}">
      <dsp:nvSpPr>
        <dsp:cNvPr id="0" name=""/>
        <dsp:cNvSpPr/>
      </dsp:nvSpPr>
      <dsp:spPr>
        <a:xfrm>
          <a:off x="870394" y="1330450"/>
          <a:ext cx="5699710" cy="66522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8023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Founded by </a:t>
          </a:r>
          <a:r>
            <a:rPr lang="en-US" sz="2000" kern="1200" dirty="0" err="1" smtClean="0"/>
            <a:t>Mr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Gwee</a:t>
          </a:r>
          <a:r>
            <a:rPr lang="en-US" sz="2000" kern="1200" dirty="0" smtClean="0"/>
            <a:t> Bok Wee</a:t>
          </a:r>
          <a:endParaRPr lang="en-US" sz="2000" kern="1200" dirty="0"/>
        </a:p>
      </dsp:txBody>
      <dsp:txXfrm>
        <a:off x="870394" y="1330450"/>
        <a:ext cx="5699710" cy="665225"/>
      </dsp:txXfrm>
    </dsp:sp>
    <dsp:sp modelId="{0DB32268-8CA9-4D1D-8605-EA3BCD0D1883}">
      <dsp:nvSpPr>
        <dsp:cNvPr id="0" name=""/>
        <dsp:cNvSpPr/>
      </dsp:nvSpPr>
      <dsp:spPr>
        <a:xfrm>
          <a:off x="454628" y="1247297"/>
          <a:ext cx="831531" cy="83153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4B3B82C-F507-4E86-A06B-EC8F6A309EDF}">
      <dsp:nvSpPr>
        <dsp:cNvPr id="0" name=""/>
        <dsp:cNvSpPr/>
      </dsp:nvSpPr>
      <dsp:spPr>
        <a:xfrm>
          <a:off x="870394" y="2328461"/>
          <a:ext cx="5699710" cy="66522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8023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197 members consist of used part trader, part-remanufacturer and workshop.   </a:t>
          </a:r>
          <a:endParaRPr lang="en-US" sz="2000" kern="1200" dirty="0"/>
        </a:p>
      </dsp:txBody>
      <dsp:txXfrm>
        <a:off x="870394" y="2328461"/>
        <a:ext cx="5699710" cy="665225"/>
      </dsp:txXfrm>
    </dsp:sp>
    <dsp:sp modelId="{7DB9FE24-F4EB-4E7E-B54F-815C1F68A484}">
      <dsp:nvSpPr>
        <dsp:cNvPr id="0" name=""/>
        <dsp:cNvSpPr/>
      </dsp:nvSpPr>
      <dsp:spPr>
        <a:xfrm>
          <a:off x="454628" y="2245308"/>
          <a:ext cx="831531" cy="83153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D252FA2-4C88-4EAA-8199-52538A466740}">
      <dsp:nvSpPr>
        <dsp:cNvPr id="0" name=""/>
        <dsp:cNvSpPr/>
      </dsp:nvSpPr>
      <dsp:spPr>
        <a:xfrm>
          <a:off x="489005" y="3326472"/>
          <a:ext cx="6081099" cy="66522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8023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Recognize as sole window to Malaysian auto recycling industry by MAI in beginning in 2011  </a:t>
          </a:r>
          <a:endParaRPr lang="en-US" sz="2000" kern="1200" dirty="0"/>
        </a:p>
      </dsp:txBody>
      <dsp:txXfrm>
        <a:off x="489005" y="3326472"/>
        <a:ext cx="6081099" cy="665225"/>
      </dsp:txXfrm>
    </dsp:sp>
    <dsp:sp modelId="{09846109-4EA7-4891-AB03-2886938D0E73}">
      <dsp:nvSpPr>
        <dsp:cNvPr id="0" name=""/>
        <dsp:cNvSpPr/>
      </dsp:nvSpPr>
      <dsp:spPr>
        <a:xfrm>
          <a:off x="73239" y="3243318"/>
          <a:ext cx="831531" cy="83153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A42A6E-20C1-4C48-8556-5F79E473D000}">
      <dsp:nvSpPr>
        <dsp:cNvPr id="0" name=""/>
        <dsp:cNvSpPr/>
      </dsp:nvSpPr>
      <dsp:spPr>
        <a:xfrm>
          <a:off x="0" y="3886230"/>
          <a:ext cx="8229600" cy="637568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solidFill>
                <a:schemeClr val="tx1"/>
              </a:solidFill>
            </a:rPr>
            <a:t>Key Activity </a:t>
          </a:r>
          <a:r>
            <a:rPr lang="en-US" sz="2000" kern="1200" dirty="0" smtClean="0">
              <a:solidFill>
                <a:schemeClr val="tx1"/>
              </a:solidFill>
            </a:rPr>
            <a:t>– strategic research, supply chain &amp; outreach, capacity building</a:t>
          </a:r>
          <a:endParaRPr lang="en-US" sz="2000" kern="1200" dirty="0">
            <a:solidFill>
              <a:schemeClr val="tx1"/>
            </a:solidFill>
          </a:endParaRPr>
        </a:p>
      </dsp:txBody>
      <dsp:txXfrm>
        <a:off x="0" y="3886230"/>
        <a:ext cx="8229600" cy="637568"/>
      </dsp:txXfrm>
    </dsp:sp>
    <dsp:sp modelId="{2BCE68BA-F7F2-49D0-B779-C151B79A259F}">
      <dsp:nvSpPr>
        <dsp:cNvPr id="0" name=""/>
        <dsp:cNvSpPr/>
      </dsp:nvSpPr>
      <dsp:spPr>
        <a:xfrm rot="10800000">
          <a:off x="0" y="2915214"/>
          <a:ext cx="8229600" cy="980580"/>
        </a:xfrm>
        <a:prstGeom prst="upArrowCallout">
          <a:avLst/>
        </a:prstGeom>
        <a:gradFill rotWithShape="0">
          <a:gsLst>
            <a:gs pos="0">
              <a:schemeClr val="accent4">
                <a:hueOff val="-879986"/>
                <a:satOff val="-9032"/>
                <a:lumOff val="3775"/>
                <a:alphaOff val="0"/>
                <a:shade val="51000"/>
                <a:satMod val="130000"/>
              </a:schemeClr>
            </a:gs>
            <a:gs pos="80000">
              <a:schemeClr val="accent4">
                <a:hueOff val="-879986"/>
                <a:satOff val="-9032"/>
                <a:lumOff val="3775"/>
                <a:alphaOff val="0"/>
                <a:shade val="93000"/>
                <a:satMod val="130000"/>
              </a:schemeClr>
            </a:gs>
            <a:gs pos="100000">
              <a:schemeClr val="accent4">
                <a:hueOff val="-879986"/>
                <a:satOff val="-9032"/>
                <a:lumOff val="377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solidFill>
                <a:schemeClr val="tx1"/>
              </a:solidFill>
            </a:rPr>
            <a:t>Vision</a:t>
          </a:r>
          <a:r>
            <a:rPr lang="en-US" sz="2000" kern="1200" dirty="0" smtClean="0">
              <a:solidFill>
                <a:schemeClr val="tx1"/>
              </a:solidFill>
            </a:rPr>
            <a:t> – to be amongst the most competitive automotive manufacturing country in ASEAN by 2015 </a:t>
          </a:r>
          <a:endParaRPr lang="en-US" sz="2000" kern="1200" dirty="0">
            <a:solidFill>
              <a:schemeClr val="tx1"/>
            </a:solidFill>
          </a:endParaRPr>
        </a:p>
      </dsp:txBody>
      <dsp:txXfrm rot="10800000">
        <a:off x="0" y="2915214"/>
        <a:ext cx="8229600" cy="637151"/>
      </dsp:txXfrm>
    </dsp:sp>
    <dsp:sp modelId="{A57A2BCB-4F9E-4AE8-8E9F-28C7C0797EB3}">
      <dsp:nvSpPr>
        <dsp:cNvPr id="0" name=""/>
        <dsp:cNvSpPr/>
      </dsp:nvSpPr>
      <dsp:spPr>
        <a:xfrm rot="10800000">
          <a:off x="0" y="1944197"/>
          <a:ext cx="8229600" cy="980580"/>
        </a:xfrm>
        <a:prstGeom prst="upArrowCallout">
          <a:avLst/>
        </a:prstGeom>
        <a:gradFill rotWithShape="0">
          <a:gsLst>
            <a:gs pos="0">
              <a:schemeClr val="accent4">
                <a:hueOff val="-1759972"/>
                <a:satOff val="-18065"/>
                <a:lumOff val="7550"/>
                <a:alphaOff val="0"/>
                <a:shade val="51000"/>
                <a:satMod val="130000"/>
              </a:schemeClr>
            </a:gs>
            <a:gs pos="80000">
              <a:schemeClr val="accent4">
                <a:hueOff val="-1759972"/>
                <a:satOff val="-18065"/>
                <a:lumOff val="7550"/>
                <a:alphaOff val="0"/>
                <a:shade val="93000"/>
                <a:satMod val="130000"/>
              </a:schemeClr>
            </a:gs>
            <a:gs pos="100000">
              <a:schemeClr val="accent4">
                <a:hueOff val="-1759972"/>
                <a:satOff val="-18065"/>
                <a:lumOff val="755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solidFill>
                <a:schemeClr val="tx1"/>
              </a:solidFill>
            </a:rPr>
            <a:t>Mission</a:t>
          </a:r>
          <a:r>
            <a:rPr lang="en-US" sz="2000" kern="1200" dirty="0" smtClean="0">
              <a:solidFill>
                <a:schemeClr val="tx1"/>
              </a:solidFill>
            </a:rPr>
            <a:t> – to transform Malaysia as an ASEAN leader in automotive manufacturing in 2020</a:t>
          </a:r>
          <a:endParaRPr lang="en-US" sz="2000" kern="1200" dirty="0">
            <a:solidFill>
              <a:schemeClr val="tx1"/>
            </a:solidFill>
          </a:endParaRPr>
        </a:p>
      </dsp:txBody>
      <dsp:txXfrm rot="10800000">
        <a:off x="0" y="1944197"/>
        <a:ext cx="8229600" cy="637151"/>
      </dsp:txXfrm>
    </dsp:sp>
    <dsp:sp modelId="{005DA081-D5C4-4768-90DF-FD0D33082C24}">
      <dsp:nvSpPr>
        <dsp:cNvPr id="0" name=""/>
        <dsp:cNvSpPr/>
      </dsp:nvSpPr>
      <dsp:spPr>
        <a:xfrm rot="10800000">
          <a:off x="0" y="973180"/>
          <a:ext cx="8229600" cy="980580"/>
        </a:xfrm>
        <a:prstGeom prst="upArrowCallout">
          <a:avLst/>
        </a:prstGeom>
        <a:gradFill rotWithShape="0">
          <a:gsLst>
            <a:gs pos="0">
              <a:schemeClr val="accent4">
                <a:hueOff val="-2639958"/>
                <a:satOff val="-27097"/>
                <a:lumOff val="11324"/>
                <a:alphaOff val="0"/>
                <a:shade val="51000"/>
                <a:satMod val="130000"/>
              </a:schemeClr>
            </a:gs>
            <a:gs pos="80000">
              <a:schemeClr val="accent4">
                <a:hueOff val="-2639958"/>
                <a:satOff val="-27097"/>
                <a:lumOff val="11324"/>
                <a:alphaOff val="0"/>
                <a:shade val="93000"/>
                <a:satMod val="130000"/>
              </a:schemeClr>
            </a:gs>
            <a:gs pos="100000">
              <a:schemeClr val="accent4">
                <a:hueOff val="-2639958"/>
                <a:satOff val="-27097"/>
                <a:lumOff val="11324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chemeClr val="tx1"/>
              </a:solidFill>
            </a:rPr>
            <a:t>Independent Non profit organization under custodian of Ministry of International trade and industry</a:t>
          </a:r>
          <a:endParaRPr lang="en-US" sz="2000" kern="1200" dirty="0">
            <a:solidFill>
              <a:schemeClr val="tx1"/>
            </a:solidFill>
          </a:endParaRPr>
        </a:p>
      </dsp:txBody>
      <dsp:txXfrm rot="10800000">
        <a:off x="0" y="973180"/>
        <a:ext cx="8229600" cy="637151"/>
      </dsp:txXfrm>
    </dsp:sp>
    <dsp:sp modelId="{88548F84-53A2-4F4A-B793-DBC3B33B9A11}">
      <dsp:nvSpPr>
        <dsp:cNvPr id="0" name=""/>
        <dsp:cNvSpPr/>
      </dsp:nvSpPr>
      <dsp:spPr>
        <a:xfrm rot="10800000">
          <a:off x="0" y="2163"/>
          <a:ext cx="8229600" cy="980580"/>
        </a:xfrm>
        <a:prstGeom prst="upArrowCallout">
          <a:avLst/>
        </a:prstGeom>
        <a:gradFill rotWithShape="0">
          <a:gsLst>
            <a:gs pos="0">
              <a:schemeClr val="accent4">
                <a:hueOff val="-3519944"/>
                <a:satOff val="-36129"/>
                <a:lumOff val="15099"/>
                <a:alphaOff val="0"/>
                <a:shade val="51000"/>
                <a:satMod val="130000"/>
              </a:schemeClr>
            </a:gs>
            <a:gs pos="80000">
              <a:schemeClr val="accent4">
                <a:hueOff val="-3519944"/>
                <a:satOff val="-36129"/>
                <a:lumOff val="15099"/>
                <a:alphaOff val="0"/>
                <a:shade val="93000"/>
                <a:satMod val="130000"/>
              </a:schemeClr>
            </a:gs>
            <a:gs pos="100000">
              <a:schemeClr val="accent4">
                <a:hueOff val="-3519944"/>
                <a:satOff val="-36129"/>
                <a:lumOff val="15099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chemeClr val="tx1"/>
              </a:solidFill>
            </a:rPr>
            <a:t>Incorporated on 16 April 2010 </a:t>
          </a:r>
          <a:endParaRPr lang="en-US" sz="2000" kern="1200" dirty="0">
            <a:solidFill>
              <a:schemeClr val="tx1"/>
            </a:solidFill>
          </a:endParaRPr>
        </a:p>
      </dsp:txBody>
      <dsp:txXfrm rot="10800000">
        <a:off x="0" y="2163"/>
        <a:ext cx="8229600" cy="63715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093ACC4-1FC5-40E5-BFF6-C87C88127018}">
      <dsp:nvSpPr>
        <dsp:cNvPr id="0" name=""/>
        <dsp:cNvSpPr/>
      </dsp:nvSpPr>
      <dsp:spPr>
        <a:xfrm>
          <a:off x="684968" y="656"/>
          <a:ext cx="1481435" cy="1481435"/>
        </a:xfrm>
        <a:prstGeom prst="ellipse">
          <a:avLst/>
        </a:prstGeom>
        <a:solidFill>
          <a:schemeClr val="tx2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2800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300" kern="1200" dirty="0"/>
        </a:p>
      </dsp:txBody>
      <dsp:txXfrm>
        <a:off x="901919" y="217607"/>
        <a:ext cx="1047533" cy="1047533"/>
      </dsp:txXfrm>
    </dsp:sp>
    <dsp:sp modelId="{685A86B6-18DB-4CF3-9E9C-7036943D61DE}">
      <dsp:nvSpPr>
        <dsp:cNvPr id="0" name=""/>
        <dsp:cNvSpPr/>
      </dsp:nvSpPr>
      <dsp:spPr>
        <a:xfrm>
          <a:off x="996069" y="1602383"/>
          <a:ext cx="859232" cy="859232"/>
        </a:xfrm>
        <a:prstGeom prst="mathPlus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/>
        </a:p>
      </dsp:txBody>
      <dsp:txXfrm>
        <a:off x="1109960" y="1930953"/>
        <a:ext cx="631450" cy="202092"/>
      </dsp:txXfrm>
    </dsp:sp>
    <dsp:sp modelId="{B9A61325-9935-40F7-B7F9-B33F30C480DE}">
      <dsp:nvSpPr>
        <dsp:cNvPr id="0" name=""/>
        <dsp:cNvSpPr/>
      </dsp:nvSpPr>
      <dsp:spPr>
        <a:xfrm>
          <a:off x="684968" y="2581908"/>
          <a:ext cx="1481435" cy="148143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2800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300" kern="1200" dirty="0"/>
        </a:p>
      </dsp:txBody>
      <dsp:txXfrm>
        <a:off x="901919" y="2798859"/>
        <a:ext cx="1047533" cy="1047533"/>
      </dsp:txXfrm>
    </dsp:sp>
    <dsp:sp modelId="{17E18E28-B079-4B21-9C15-2D1860CF53BD}">
      <dsp:nvSpPr>
        <dsp:cNvPr id="0" name=""/>
        <dsp:cNvSpPr/>
      </dsp:nvSpPr>
      <dsp:spPr>
        <a:xfrm>
          <a:off x="2359514" y="1756453"/>
          <a:ext cx="529305" cy="551093"/>
        </a:xfrm>
        <a:prstGeom prst="rightArrow">
          <a:avLst>
            <a:gd name="adj1" fmla="val 60000"/>
            <a:gd name="adj2" fmla="val 50000"/>
          </a:avLst>
        </a:prstGeom>
        <a:solidFill>
          <a:srgbClr val="FFFF00"/>
        </a:solidFill>
        <a:ln w="12700">
          <a:solidFill>
            <a:schemeClr val="accent1">
              <a:shade val="50000"/>
            </a:schemeClr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300" kern="1200"/>
        </a:p>
      </dsp:txBody>
      <dsp:txXfrm>
        <a:off x="2359514" y="1866672"/>
        <a:ext cx="370514" cy="330655"/>
      </dsp:txXfrm>
    </dsp:sp>
    <dsp:sp modelId="{04D7144C-D8B2-403C-8911-5434571BB9F2}">
      <dsp:nvSpPr>
        <dsp:cNvPr id="0" name=""/>
        <dsp:cNvSpPr/>
      </dsp:nvSpPr>
      <dsp:spPr>
        <a:xfrm>
          <a:off x="3055264" y="1246172"/>
          <a:ext cx="1746167" cy="157165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Vein and artery industry </a:t>
          </a:r>
          <a:endParaRPr lang="en-US" sz="2500" kern="1200" dirty="0"/>
        </a:p>
      </dsp:txBody>
      <dsp:txXfrm>
        <a:off x="3310984" y="1476335"/>
        <a:ext cx="1234727" cy="111132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F1BA2FE-4938-4E12-8EE6-D0588E692ABC}">
      <dsp:nvSpPr>
        <dsp:cNvPr id="0" name=""/>
        <dsp:cNvSpPr/>
      </dsp:nvSpPr>
      <dsp:spPr>
        <a:xfrm>
          <a:off x="0" y="0"/>
          <a:ext cx="6220544" cy="130583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solidFill>
                <a:schemeClr val="tx1"/>
              </a:solidFill>
            </a:rPr>
            <a:t>1985 </a:t>
          </a:r>
          <a:r>
            <a:rPr lang="en-US" sz="2000" b="1" kern="1200" dirty="0" smtClean="0">
              <a:solidFill>
                <a:srgbClr val="FFFF00"/>
              </a:solidFill>
            </a:rPr>
            <a:t>Proton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 First </a:t>
          </a:r>
          <a:r>
            <a:rPr lang="en-US" sz="1200" kern="1200" dirty="0" smtClean="0"/>
            <a:t> </a:t>
          </a:r>
          <a:r>
            <a:rPr lang="en-US" sz="2000" kern="1200" dirty="0" smtClean="0"/>
            <a:t>national car maker   </a:t>
          </a:r>
          <a:endParaRPr lang="en-US" sz="2000" kern="1200" dirty="0"/>
        </a:p>
      </dsp:txBody>
      <dsp:txXfrm>
        <a:off x="1374692" y="0"/>
        <a:ext cx="4845851" cy="1305832"/>
      </dsp:txXfrm>
    </dsp:sp>
    <dsp:sp modelId="{52041873-A064-4799-9A83-B4F5844D5E5C}">
      <dsp:nvSpPr>
        <dsp:cNvPr id="0" name=""/>
        <dsp:cNvSpPr/>
      </dsp:nvSpPr>
      <dsp:spPr>
        <a:xfrm>
          <a:off x="130583" y="130583"/>
          <a:ext cx="1244108" cy="1044665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0000" b="-10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79F5640-5C24-46B4-9085-7D0F7D86BB25}">
      <dsp:nvSpPr>
        <dsp:cNvPr id="0" name=""/>
        <dsp:cNvSpPr/>
      </dsp:nvSpPr>
      <dsp:spPr>
        <a:xfrm>
          <a:off x="0" y="1475212"/>
          <a:ext cx="6220544" cy="130583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solidFill>
                <a:schemeClr val="tx1"/>
              </a:solidFill>
            </a:rPr>
            <a:t>1993 </a:t>
          </a:r>
          <a:r>
            <a:rPr lang="en-US" sz="2000" b="1" kern="1200" dirty="0" err="1" smtClean="0">
              <a:solidFill>
                <a:srgbClr val="FFFF00"/>
              </a:solidFill>
            </a:rPr>
            <a:t>Perodua</a:t>
          </a:r>
          <a:r>
            <a:rPr lang="en-US" sz="2000" b="1" kern="1200" dirty="0" smtClean="0">
              <a:solidFill>
                <a:srgbClr val="FFFF00"/>
              </a:solidFill>
            </a:rPr>
            <a:t> 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Small car manufacturer </a:t>
          </a:r>
          <a:endParaRPr lang="en-US" sz="1200" b="1" kern="1200" dirty="0">
            <a:solidFill>
              <a:schemeClr val="tx1"/>
            </a:solidFill>
          </a:endParaRPr>
        </a:p>
      </dsp:txBody>
      <dsp:txXfrm>
        <a:off x="1374692" y="1475212"/>
        <a:ext cx="4845851" cy="1305832"/>
      </dsp:txXfrm>
    </dsp:sp>
    <dsp:sp modelId="{8C20D6DB-3736-48AC-A175-0A03A2A30561}">
      <dsp:nvSpPr>
        <dsp:cNvPr id="0" name=""/>
        <dsp:cNvSpPr/>
      </dsp:nvSpPr>
      <dsp:spPr>
        <a:xfrm>
          <a:off x="130583" y="1566998"/>
          <a:ext cx="1244108" cy="1044665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0000" b="-10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3247907-A288-4A47-9249-C6CBC94E399E}">
      <dsp:nvSpPr>
        <dsp:cNvPr id="0" name=""/>
        <dsp:cNvSpPr/>
      </dsp:nvSpPr>
      <dsp:spPr>
        <a:xfrm>
          <a:off x="0" y="2872831"/>
          <a:ext cx="6220544" cy="130583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solidFill>
                <a:schemeClr val="tx1"/>
              </a:solidFill>
            </a:rPr>
            <a:t>1997 </a:t>
          </a:r>
          <a:r>
            <a:rPr lang="en-US" sz="2000" b="1" kern="1200" dirty="0" err="1" smtClean="0">
              <a:solidFill>
                <a:srgbClr val="FFFF00"/>
              </a:solidFill>
            </a:rPr>
            <a:t>Inokom</a:t>
          </a:r>
          <a:r>
            <a:rPr lang="en-US" sz="2000" b="1" kern="1200" dirty="0" smtClean="0">
              <a:solidFill>
                <a:srgbClr val="FFFF00"/>
              </a:solidFill>
            </a:rPr>
            <a:t> 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light commercial vehicle  manufacturer</a:t>
          </a:r>
          <a:endParaRPr lang="en-US" sz="2000" kern="1200" dirty="0"/>
        </a:p>
      </dsp:txBody>
      <dsp:txXfrm>
        <a:off x="1374692" y="2872831"/>
        <a:ext cx="4845851" cy="1305832"/>
      </dsp:txXfrm>
    </dsp:sp>
    <dsp:sp modelId="{34169B0E-7275-4CC6-B366-4AE70A7806A9}">
      <dsp:nvSpPr>
        <dsp:cNvPr id="0" name=""/>
        <dsp:cNvSpPr/>
      </dsp:nvSpPr>
      <dsp:spPr>
        <a:xfrm>
          <a:off x="130583" y="3003414"/>
          <a:ext cx="1244108" cy="1044665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0000" b="-10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36874ED-A0BD-4F6E-8BEB-1B8FE7501252}">
      <dsp:nvSpPr>
        <dsp:cNvPr id="0" name=""/>
        <dsp:cNvSpPr/>
      </dsp:nvSpPr>
      <dsp:spPr>
        <a:xfrm>
          <a:off x="0" y="49142"/>
          <a:ext cx="6096000" cy="10342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Increased road accidents not the result of using imported used parts   </a:t>
          </a:r>
          <a:endParaRPr lang="en-US" sz="2600" kern="1200" dirty="0"/>
        </a:p>
      </dsp:txBody>
      <dsp:txXfrm>
        <a:off x="50489" y="99631"/>
        <a:ext cx="5995022" cy="933302"/>
      </dsp:txXfrm>
    </dsp:sp>
    <dsp:sp modelId="{5809EF12-8475-4400-B0FF-1BD3E63781E8}">
      <dsp:nvSpPr>
        <dsp:cNvPr id="0" name=""/>
        <dsp:cNvSpPr/>
      </dsp:nvSpPr>
      <dsp:spPr>
        <a:xfrm>
          <a:off x="0" y="1083422"/>
          <a:ext cx="6096000" cy="6323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3548" tIns="33020" rIns="184912" bIns="33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000" kern="1200" dirty="0" smtClean="0"/>
            <a:t>It might due to external environment hazardous, driver negligence, uses of imitated part </a:t>
          </a:r>
          <a:r>
            <a:rPr lang="en-US" sz="2000" kern="1200" dirty="0" err="1" smtClean="0"/>
            <a:t>etc</a:t>
          </a:r>
          <a:r>
            <a:rPr lang="en-US" sz="2000" kern="1200" dirty="0" smtClean="0"/>
            <a:t>  </a:t>
          </a:r>
          <a:endParaRPr lang="en-US" sz="2000" kern="1200" dirty="0"/>
        </a:p>
      </dsp:txBody>
      <dsp:txXfrm>
        <a:off x="0" y="1083422"/>
        <a:ext cx="6096000" cy="632385"/>
      </dsp:txXfrm>
    </dsp:sp>
    <dsp:sp modelId="{7AB94DB8-5E43-4027-A325-504196600DB7}">
      <dsp:nvSpPr>
        <dsp:cNvPr id="0" name=""/>
        <dsp:cNvSpPr/>
      </dsp:nvSpPr>
      <dsp:spPr>
        <a:xfrm>
          <a:off x="0" y="1715807"/>
          <a:ext cx="6096000" cy="10342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Imported used parts do not pollute the environment.  </a:t>
          </a:r>
          <a:endParaRPr lang="en-US" sz="2600" kern="1200" dirty="0"/>
        </a:p>
      </dsp:txBody>
      <dsp:txXfrm>
        <a:off x="50489" y="1766296"/>
        <a:ext cx="5995022" cy="933302"/>
      </dsp:txXfrm>
    </dsp:sp>
    <dsp:sp modelId="{4760B6DA-EA13-4A72-8880-25E450795A1F}">
      <dsp:nvSpPr>
        <dsp:cNvPr id="0" name=""/>
        <dsp:cNvSpPr/>
      </dsp:nvSpPr>
      <dsp:spPr>
        <a:xfrm>
          <a:off x="0" y="2750087"/>
          <a:ext cx="6096000" cy="12647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3548" tIns="33020" rIns="184912" bIns="33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000" kern="1200" dirty="0" smtClean="0"/>
            <a:t>Parts are “clean” i.e. free from lubricant, gases, oil etc. 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000" kern="1200" dirty="0" smtClean="0"/>
            <a:t>Trader dispose metal, tire, battery and plastic to respective legitimate recyclers to generate income. </a:t>
          </a:r>
          <a:endParaRPr lang="en-US" sz="2000" kern="1200" dirty="0"/>
        </a:p>
      </dsp:txBody>
      <dsp:txXfrm>
        <a:off x="0" y="2750087"/>
        <a:ext cx="6096000" cy="126477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906E56-4754-49D3-AF6F-BC764B177A98}">
      <dsp:nvSpPr>
        <dsp:cNvPr id="0" name=""/>
        <dsp:cNvSpPr/>
      </dsp:nvSpPr>
      <dsp:spPr>
        <a:xfrm rot="5400000">
          <a:off x="-169068" y="169670"/>
          <a:ext cx="1127124" cy="78898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200" kern="1200" dirty="0"/>
        </a:p>
      </dsp:txBody>
      <dsp:txXfrm rot="-5400000">
        <a:off x="1" y="395096"/>
        <a:ext cx="788987" cy="338137"/>
      </dsp:txXfrm>
    </dsp:sp>
    <dsp:sp modelId="{AF27A8DD-4373-4B3A-94D9-CE46969C3FE4}">
      <dsp:nvSpPr>
        <dsp:cNvPr id="0" name=""/>
        <dsp:cNvSpPr/>
      </dsp:nvSpPr>
      <dsp:spPr>
        <a:xfrm rot="5400000">
          <a:off x="3990578" y="-3200989"/>
          <a:ext cx="732631" cy="713581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To establish a standard for used parts.  </a:t>
          </a:r>
          <a:endParaRPr lang="en-US" sz="2000" kern="1200" dirty="0"/>
        </a:p>
      </dsp:txBody>
      <dsp:txXfrm rot="-5400000">
        <a:off x="788988" y="36365"/>
        <a:ext cx="7100048" cy="661103"/>
      </dsp:txXfrm>
    </dsp:sp>
    <dsp:sp modelId="{09C99BD7-A02D-4C53-AA1B-61116A5C2201}">
      <dsp:nvSpPr>
        <dsp:cNvPr id="0" name=""/>
        <dsp:cNvSpPr/>
      </dsp:nvSpPr>
      <dsp:spPr>
        <a:xfrm rot="5400000">
          <a:off x="-169068" y="1148227"/>
          <a:ext cx="1127124" cy="78898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200" kern="1200" dirty="0"/>
        </a:p>
      </dsp:txBody>
      <dsp:txXfrm rot="-5400000">
        <a:off x="1" y="1373653"/>
        <a:ext cx="788987" cy="338137"/>
      </dsp:txXfrm>
    </dsp:sp>
    <dsp:sp modelId="{135A6C60-BED5-4635-9E8F-69B055DB0D36}">
      <dsp:nvSpPr>
        <dsp:cNvPr id="0" name=""/>
        <dsp:cNvSpPr/>
      </dsp:nvSpPr>
      <dsp:spPr>
        <a:xfrm rot="5400000">
          <a:off x="3990578" y="-2222431"/>
          <a:ext cx="732631" cy="713581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To develop a set of standard operation procedure for industry </a:t>
          </a:r>
          <a:endParaRPr lang="en-US" sz="2000" kern="1200" dirty="0"/>
        </a:p>
      </dsp:txBody>
      <dsp:txXfrm rot="-5400000">
        <a:off x="788988" y="1014923"/>
        <a:ext cx="7100048" cy="661103"/>
      </dsp:txXfrm>
    </dsp:sp>
    <dsp:sp modelId="{6994CCE8-6ABB-4BFA-BDFC-DD5CD835ECF5}">
      <dsp:nvSpPr>
        <dsp:cNvPr id="0" name=""/>
        <dsp:cNvSpPr/>
      </dsp:nvSpPr>
      <dsp:spPr>
        <a:xfrm rot="5400000">
          <a:off x="-169068" y="2126784"/>
          <a:ext cx="1127124" cy="78898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200" kern="1200" dirty="0"/>
        </a:p>
      </dsp:txBody>
      <dsp:txXfrm rot="-5400000">
        <a:off x="1" y="2352210"/>
        <a:ext cx="788987" cy="338137"/>
      </dsp:txXfrm>
    </dsp:sp>
    <dsp:sp modelId="{53CCDA0C-6104-4C78-A12F-D5CB9DEA7B68}">
      <dsp:nvSpPr>
        <dsp:cNvPr id="0" name=""/>
        <dsp:cNvSpPr/>
      </dsp:nvSpPr>
      <dsp:spPr>
        <a:xfrm rot="5400000">
          <a:off x="3990578" y="-1177073"/>
          <a:ext cx="732631" cy="713581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implement human capital development program for auto recyclers </a:t>
          </a:r>
          <a:endParaRPr lang="en-US" sz="2000" kern="1200" dirty="0"/>
        </a:p>
      </dsp:txBody>
      <dsp:txXfrm rot="-5400000">
        <a:off x="788988" y="2060281"/>
        <a:ext cx="7100048" cy="661103"/>
      </dsp:txXfrm>
    </dsp:sp>
    <dsp:sp modelId="{AFE86D8A-350A-4105-B574-0D446F8CC3D6}">
      <dsp:nvSpPr>
        <dsp:cNvPr id="0" name=""/>
        <dsp:cNvSpPr/>
      </dsp:nvSpPr>
      <dsp:spPr>
        <a:xfrm rot="5400000">
          <a:off x="-169068" y="3105342"/>
          <a:ext cx="1127124" cy="78898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200" kern="1200"/>
        </a:p>
      </dsp:txBody>
      <dsp:txXfrm rot="-5400000">
        <a:off x="1" y="3330768"/>
        <a:ext cx="788987" cy="338137"/>
      </dsp:txXfrm>
    </dsp:sp>
    <dsp:sp modelId="{3D93A7DD-304A-41B1-8597-E1B9D1F09081}">
      <dsp:nvSpPr>
        <dsp:cNvPr id="0" name=""/>
        <dsp:cNvSpPr/>
      </dsp:nvSpPr>
      <dsp:spPr>
        <a:xfrm rot="5400000">
          <a:off x="3990578" y="-265316"/>
          <a:ext cx="732631" cy="713581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To outreach awareness program among the auto recyclers and public through serial off workshop, seminar or roadshow</a:t>
          </a:r>
          <a:endParaRPr lang="en-US" sz="2000" kern="1200" dirty="0"/>
        </a:p>
      </dsp:txBody>
      <dsp:txXfrm rot="-5400000">
        <a:off x="788988" y="2972038"/>
        <a:ext cx="7100048" cy="66110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equation2">
  <dgm:title val=""/>
  <dgm:desc val=""/>
  <dgm:catLst>
    <dgm:cat type="relationship" pri="18000"/>
    <dgm:cat type="process" pri="2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linDir" val="fromL"/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ch" ptType="node" func="cnt" op="gte" val="3">
        <dgm:constrLst>
          <dgm:constr type="h" for="des" forName="node" refType="w" fact="0.5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ch" forName="lastNode" op="equ" val="65"/>
          <dgm:constr type="primFontSz" for="des" forName="node" op="equ" val="65"/>
          <dgm:constr type="primFontSz" for="des" forName="sibTrans" val="55"/>
          <dgm:constr type="primFontSz" for="des" forName="sibTrans" refType="primFontSz" refFor="des" refForName="node" op="lte" fact="0.8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if>
      <dgm:else name="Name6">
        <dgm:constrLst>
          <dgm:constr type="h" for="des" forName="node" refType="w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des" forName="node" val="65"/>
          <dgm:constr type="primFontSz" for="ch" forName="lastNode" refType="primFontSz" refFor="des" refForName="node" op="equ"/>
          <dgm:constr type="primFontSz" for="des" forName="sibTrans" val="55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else>
    </dgm:choose>
    <dgm:ruleLst/>
    <dgm:choose name="Name7">
      <dgm:if name="Name8" axis="ch" ptType="node" func="cnt" op="gte" val="1">
        <dgm:layoutNode name="vNodes">
          <dgm:alg type="lin">
            <dgm:param type="linDir" val="fromT"/>
            <dgm:param type="fallback" val="2D"/>
          </dgm:alg>
          <dgm:shape xmlns:r="http://schemas.openxmlformats.org/officeDocument/2006/relationships" r:blip="">
            <dgm:adjLst/>
          </dgm:shape>
          <dgm:presOf/>
          <dgm:constrLst/>
          <dgm:ruleLst/>
          <dgm:forEach name="Name9" axis="ch" ptType="node">
            <dgm:choose name="Name10">
              <dgm:if name="Name11" axis="self" func="revPos" op="neq" val="1">
                <dgm:layoutNode name="node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  <dgm:choose name="Name12">
                  <dgm:if name="Name13" axis="self" ptType="node" func="revPos" op="gt" val="2">
                    <dgm:forEach name="sibTransForEach" axis="followSib" ptType="sibTrans" cnt="1">
                      <dgm:layoutNode name="spacerT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  <dgm:layoutNode name="sibTrans">
                        <dgm:alg type="tx"/>
                        <dgm:shape xmlns:r="http://schemas.openxmlformats.org/officeDocument/2006/relationships" type="mathPlus" r:blip="">
                          <dgm:adjLst/>
                        </dgm:shape>
                        <dgm:presOf axis="self"/>
                        <dgm:constrLst>
                          <dgm:constr type="h" refType="w"/>
                          <dgm:constr type="lMarg"/>
                          <dgm:constr type="rMarg"/>
                          <dgm:constr type="tMarg"/>
                          <dgm:constr type="bMarg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spacerB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</dgm:forEach>
                  </dgm:if>
                  <dgm:else name="Name14"/>
                </dgm:choose>
              </dgm:if>
              <dgm:else name="Name15"/>
            </dgm:choose>
          </dgm:forEach>
        </dgm:layoutNode>
        <dgm:choose name="Name16">
          <dgm:if name="Name17" axis="ch" ptType="node" func="cnt" op="gt" val="1">
            <dgm:layoutNode name="sibTransLast">
              <dgm:alg type="conn">
                <dgm:param type="begPts" val="auto"/>
                <dgm:param type="endPts" val="auto"/>
                <dgm:param type="srcNode" val="vNodes"/>
                <dgm:param type="dstNode" val="lastNode"/>
              </dgm:alg>
              <dgm:shape xmlns:r="http://schemas.openxmlformats.org/officeDocument/2006/relationships" type="conn" r:blip="">
                <dgm:adjLst/>
              </dgm:shape>
              <dgm:presOf axis="ch" ptType="sibTrans" st="-1" cnt="1"/>
              <dgm:constrLst>
                <dgm:constr type="h" refType="w" fact="0.62"/>
                <dgm:constr type="connDist"/>
                <dgm:constr type="begPad" refType="connDist" fact="0.25"/>
                <dgm:constr type="endPad" refType="connDist" fact="0.22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ch desOrSelf" ptType="sibTrans sibTrans" st="-1 1" cnt="1 0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if>
          <dgm:else name="Name18"/>
        </dgm:choose>
        <dgm:layoutNode name="lastNode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ch desOrSelf" ptType="node node" st="-1 1" cnt="1 0"/>
          <dgm:constrLst>
            <dgm:constr type="h" refType="w"/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</dgm:if>
      <dgm:else name="Name19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  <dgm:cat type="picture" pri="26000"/>
    <dgm:cat type="pictureconvert" pri="2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0055" cy="482838"/>
          </a:xfrm>
          <a:prstGeom prst="rect">
            <a:avLst/>
          </a:prstGeom>
        </p:spPr>
        <p:txBody>
          <a:bodyPr vert="horz" lIns="94476" tIns="47238" rIns="94476" bIns="4723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5404" y="0"/>
            <a:ext cx="2980055" cy="482838"/>
          </a:xfrm>
          <a:prstGeom prst="rect">
            <a:avLst/>
          </a:prstGeom>
        </p:spPr>
        <p:txBody>
          <a:bodyPr vert="horz" lIns="94476" tIns="47238" rIns="94476" bIns="47238" rtlCol="0"/>
          <a:lstStyle>
            <a:lvl1pPr algn="r">
              <a:defRPr sz="1200"/>
            </a:lvl1pPr>
          </a:lstStyle>
          <a:p>
            <a:fld id="{AC869FF6-42B7-44B4-BC22-B41056C0018B}" type="datetimeFigureOut">
              <a:rPr lang="en-US" smtClean="0"/>
              <a:t>12/6/2012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72249"/>
            <a:ext cx="2980055" cy="482838"/>
          </a:xfrm>
          <a:prstGeom prst="rect">
            <a:avLst/>
          </a:prstGeom>
        </p:spPr>
        <p:txBody>
          <a:bodyPr vert="horz" lIns="94476" tIns="47238" rIns="94476" bIns="4723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5404" y="9172249"/>
            <a:ext cx="2980055" cy="482838"/>
          </a:xfrm>
          <a:prstGeom prst="rect">
            <a:avLst/>
          </a:prstGeom>
        </p:spPr>
        <p:txBody>
          <a:bodyPr vert="horz" lIns="94476" tIns="47238" rIns="94476" bIns="47238" rtlCol="0" anchor="b"/>
          <a:lstStyle>
            <a:lvl1pPr algn="r">
              <a:defRPr sz="1200"/>
            </a:lvl1pPr>
          </a:lstStyle>
          <a:p>
            <a:fld id="{A3920033-E98C-4C21-B6C6-8510651F79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38008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0055" cy="482838"/>
          </a:xfrm>
          <a:prstGeom prst="rect">
            <a:avLst/>
          </a:prstGeom>
        </p:spPr>
        <p:txBody>
          <a:bodyPr vert="horz" lIns="94476" tIns="47238" rIns="94476" bIns="4723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5404" y="0"/>
            <a:ext cx="2980055" cy="482838"/>
          </a:xfrm>
          <a:prstGeom prst="rect">
            <a:avLst/>
          </a:prstGeom>
        </p:spPr>
        <p:txBody>
          <a:bodyPr vert="horz" lIns="94476" tIns="47238" rIns="94476" bIns="47238" rtlCol="0"/>
          <a:lstStyle>
            <a:lvl1pPr algn="r">
              <a:defRPr sz="1200"/>
            </a:lvl1pPr>
          </a:lstStyle>
          <a:p>
            <a:fld id="{6C6200B3-927A-4D20-B5BB-9E9E852C5527}" type="datetimeFigureOut">
              <a:rPr lang="en-US" smtClean="0"/>
              <a:t>12/6/2012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025525" y="723900"/>
            <a:ext cx="4826000" cy="3621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476" tIns="47238" rIns="94476" bIns="47238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7705" y="4586963"/>
            <a:ext cx="5501640" cy="4345543"/>
          </a:xfrm>
          <a:prstGeom prst="rect">
            <a:avLst/>
          </a:prstGeom>
        </p:spPr>
        <p:txBody>
          <a:bodyPr vert="horz" lIns="94476" tIns="47238" rIns="94476" bIns="47238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72249"/>
            <a:ext cx="2980055" cy="482838"/>
          </a:xfrm>
          <a:prstGeom prst="rect">
            <a:avLst/>
          </a:prstGeom>
        </p:spPr>
        <p:txBody>
          <a:bodyPr vert="horz" lIns="94476" tIns="47238" rIns="94476" bIns="4723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5404" y="9172249"/>
            <a:ext cx="2980055" cy="482838"/>
          </a:xfrm>
          <a:prstGeom prst="rect">
            <a:avLst/>
          </a:prstGeom>
        </p:spPr>
        <p:txBody>
          <a:bodyPr vert="horz" lIns="94476" tIns="47238" rIns="94476" bIns="47238" rtlCol="0" anchor="b"/>
          <a:lstStyle>
            <a:lvl1pPr algn="r">
              <a:defRPr sz="1200"/>
            </a:lvl1pPr>
          </a:lstStyle>
          <a:p>
            <a:fld id="{852F74FF-611E-4987-A217-09B9FAE5CF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8075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1DF757-A64F-4C53-B573-E8B644ECED81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31C6C1-DAFF-41A4-903F-99E00A218E82}" type="datetimeFigureOut">
              <a:rPr lang="fr-FR"/>
              <a:pPr>
                <a:defRPr/>
              </a:pPr>
              <a:t>06/12/2012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67CE7B-A09D-4C89-A697-5A4EB702C1E0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D4A708-1C04-4940-AEF0-B55C5104ECAD}" type="datetimeFigureOut">
              <a:rPr lang="fr-FR"/>
              <a:pPr>
                <a:defRPr/>
              </a:pPr>
              <a:t>06/12/2012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6F7061-7EAE-4C07-B35B-048CFA3A2D53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7B9CC4-C58D-4D38-8E12-D0615C85E2E4}" type="datetimeFigureOut">
              <a:rPr lang="fr-FR"/>
              <a:pPr>
                <a:defRPr/>
              </a:pPr>
              <a:t>06/12/2012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B78D3C-C9F6-425A-B617-857A37E9850C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1984375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3732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3733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3734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3AECA01B-8B84-41A6-9D29-A981F7F0F14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65409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357BC3-F7EE-425E-B0CE-8ECE616AFEB0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25475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2FEBFC-F1B6-445F-A722-3CBF3F025EC9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90583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93863" y="1600200"/>
            <a:ext cx="359251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38775" y="1600200"/>
            <a:ext cx="3592513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19D433-B8CE-4400-8301-1E11A538F3A8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155638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541FAA-3C7C-419D-8574-CD907EE28A0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357716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E1296F-26CF-4EE9-A3A6-597E4A1A22C7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410513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6A06E5-04FE-405B-9EAA-173B92790397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946935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E69653-748A-4BFE-B134-2D738895CD8B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87931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77259C-DE37-463C-8831-7C1B39912A5A}" type="datetimeFigureOut">
              <a:rPr lang="fr-FR"/>
              <a:pPr>
                <a:defRPr/>
              </a:pPr>
              <a:t>06/12/2012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863384-BF29-4D20-A235-31E9871448FA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2F7956-7F4D-4112-9C14-CACF3926D91A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480489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0BD2FD-E74E-48BF-BB08-DA9E27E47497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502751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97725" y="274638"/>
            <a:ext cx="1833563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93863" y="274638"/>
            <a:ext cx="5351462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984893-F7B8-4C85-8817-2744DE575A2E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9412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DF2CE5-D9C2-44E4-8D49-AD5BD5FCF52E}" type="datetimeFigureOut">
              <a:rPr lang="fr-FR"/>
              <a:pPr>
                <a:defRPr/>
              </a:pPr>
              <a:t>06/12/2012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E4A013-E845-4EFB-B2AF-04C78122FCAB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BF49DB-CFE7-4EAA-8E25-83B28A00120F}" type="datetimeFigureOut">
              <a:rPr lang="fr-FR"/>
              <a:pPr>
                <a:defRPr/>
              </a:pPr>
              <a:t>06/12/2012</a:t>
            </a:fld>
            <a:endParaRPr lang="fr-CA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A974DA-DF24-459F-B33B-E792E513C231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85A110-E2E3-49E8-B23C-59CDDE3DF29D}" type="datetimeFigureOut">
              <a:rPr lang="fr-FR"/>
              <a:pPr>
                <a:defRPr/>
              </a:pPr>
              <a:t>06/12/2012</a:t>
            </a:fld>
            <a:endParaRPr lang="fr-CA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254C32-F372-4590-9798-688E4D149765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EEC220-4783-4B7C-B6EC-FDDBF3394847}" type="datetimeFigureOut">
              <a:rPr lang="fr-FR"/>
              <a:pPr>
                <a:defRPr/>
              </a:pPr>
              <a:t>06/12/2012</a:t>
            </a:fld>
            <a:endParaRPr lang="fr-CA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CDB609-7B26-4F6A-9305-662970D18D96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3787CE-844F-4BD6-8581-0FDE2A7AA650}" type="datetimeFigureOut">
              <a:rPr lang="fr-FR"/>
              <a:pPr>
                <a:defRPr/>
              </a:pPr>
              <a:t>06/12/2012</a:t>
            </a:fld>
            <a:endParaRPr lang="fr-CA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F5894F-234E-480A-921E-ADB47FDEF2C4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2AE44C-7EF0-4CE1-9BD3-C040C588985F}" type="datetimeFigureOut">
              <a:rPr lang="fr-FR"/>
              <a:pPr>
                <a:defRPr/>
              </a:pPr>
              <a:t>06/12/2012</a:t>
            </a:fld>
            <a:endParaRPr lang="fr-CA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68D2B9-10E9-4B36-BCD5-10AA7D4F3A95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fr-CA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AD27D6-7B85-4A17-B5D5-D072D6A3DC28}" type="datetimeFigureOut">
              <a:rPr lang="fr-FR"/>
              <a:pPr>
                <a:defRPr/>
              </a:pPr>
              <a:t>06/12/2012</a:t>
            </a:fld>
            <a:endParaRPr lang="fr-CA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93A450-1672-410C-AA00-8F477BAE4421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CA" smtClean="0"/>
              <a:t>Cliquez pour modifier le style du titre</a:t>
            </a:r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18720CF-D8DC-44C6-9DF0-C1D605A14CED}" type="datetimeFigureOut">
              <a:rPr lang="fr-FR"/>
              <a:pPr>
                <a:defRPr/>
              </a:pPr>
              <a:t>06/12/2012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F5B94E6-70EF-45DB-BD63-BDB0B562AF0B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693863" y="274638"/>
            <a:ext cx="73374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693863" y="1600200"/>
            <a:ext cx="7337425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28AA476-0BCD-4ED8-BD00-F7D39B93A57B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68837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8" Type="http://schemas.microsoft.com/office/2007/relationships/diagramDrawing" Target="../diagrams/drawing6.xml"/><Relationship Id="rId3" Type="http://schemas.openxmlformats.org/officeDocument/2006/relationships/image" Target="../media/image5.png"/><Relationship Id="rId7" Type="http://schemas.openxmlformats.org/officeDocument/2006/relationships/diagramColors" Target="../diagrams/colors6.xml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6.xml"/><Relationship Id="rId5" Type="http://schemas.openxmlformats.org/officeDocument/2006/relationships/diagramLayout" Target="../diagrams/layout6.xml"/><Relationship Id="rId4" Type="http://schemas.openxmlformats.org/officeDocument/2006/relationships/diagramData" Target="../diagrams/data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5.png"/><Relationship Id="rId7" Type="http://schemas.openxmlformats.org/officeDocument/2006/relationships/diagramColors" Target="../diagrams/colors1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7.png"/><Relationship Id="rId7" Type="http://schemas.openxmlformats.org/officeDocument/2006/relationships/diagramColors" Target="../diagrams/colors2.xm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Relationship Id="rId9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3" Type="http://schemas.openxmlformats.org/officeDocument/2006/relationships/image" Target="../media/image5.png"/><Relationship Id="rId7" Type="http://schemas.openxmlformats.org/officeDocument/2006/relationships/diagramColors" Target="../diagrams/colors3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3.xml"/><Relationship Id="rId5" Type="http://schemas.openxmlformats.org/officeDocument/2006/relationships/diagramLayout" Target="../diagrams/layout3.xml"/><Relationship Id="rId10" Type="http://schemas.openxmlformats.org/officeDocument/2006/relationships/image" Target="../media/image3.png"/><Relationship Id="rId4" Type="http://schemas.openxmlformats.org/officeDocument/2006/relationships/diagramData" Target="../diagrams/data3.xml"/><Relationship Id="rId9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.xml"/><Relationship Id="rId3" Type="http://schemas.openxmlformats.org/officeDocument/2006/relationships/image" Target="../media/image5.png"/><Relationship Id="rId7" Type="http://schemas.openxmlformats.org/officeDocument/2006/relationships/diagramColors" Target="../diagrams/colors4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4.xml"/><Relationship Id="rId5" Type="http://schemas.openxmlformats.org/officeDocument/2006/relationships/diagramLayout" Target="../diagrams/layout4.xml"/><Relationship Id="rId4" Type="http://schemas.openxmlformats.org/officeDocument/2006/relationships/diagramData" Target="../diagrams/data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microsoft.com/office/2007/relationships/diagramDrawing" Target="../diagrams/drawing5.xml"/><Relationship Id="rId3" Type="http://schemas.openxmlformats.org/officeDocument/2006/relationships/image" Target="../media/image5.png"/><Relationship Id="rId7" Type="http://schemas.openxmlformats.org/officeDocument/2006/relationships/diagramColors" Target="../diagrams/colors5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5.xml"/><Relationship Id="rId5" Type="http://schemas.openxmlformats.org/officeDocument/2006/relationships/diagramLayout" Target="../diagrams/layout5.xml"/><Relationship Id="rId4" Type="http://schemas.openxmlformats.org/officeDocument/2006/relationships/diagramData" Target="../diagrams/data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2438400"/>
            <a:ext cx="7642225" cy="1143000"/>
          </a:xfrm>
        </p:spPr>
        <p:txBody>
          <a:bodyPr/>
          <a:lstStyle/>
          <a:p>
            <a:pPr algn="ctr"/>
            <a:r>
              <a:rPr lang="en-US" dirty="0" smtClean="0"/>
              <a:t>Country Report from MAARA </a:t>
            </a:r>
            <a:endParaRPr lang="en-US" dirty="0"/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762000"/>
            <a:ext cx="8001000" cy="990600"/>
          </a:xfrm>
        </p:spPr>
        <p:txBody>
          <a:bodyPr/>
          <a:lstStyle/>
          <a:p>
            <a:pPr marL="0" indent="0" algn="ctr">
              <a:buNone/>
            </a:pPr>
            <a:r>
              <a:rPr lang="en-US" sz="2800" dirty="0" smtClean="0">
                <a:solidFill>
                  <a:srgbClr val="FF0000"/>
                </a:solidFill>
              </a:rPr>
              <a:t>5</a:t>
            </a:r>
            <a:r>
              <a:rPr lang="en-US" sz="2800" baseline="30000" dirty="0" smtClean="0">
                <a:solidFill>
                  <a:srgbClr val="FF0000"/>
                </a:solidFill>
              </a:rPr>
              <a:t>th</a:t>
            </a:r>
            <a:r>
              <a:rPr lang="en-US" sz="2800" dirty="0" smtClean="0">
                <a:solidFill>
                  <a:srgbClr val="FF0000"/>
                </a:solidFill>
              </a:rPr>
              <a:t> Asian Automotive Environmental Association </a:t>
            </a:r>
            <a:endParaRPr lang="en-US" sz="2800" dirty="0">
              <a:solidFill>
                <a:srgbClr val="FF0000"/>
              </a:solidFill>
            </a:endParaRPr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5877272"/>
            <a:ext cx="1335087" cy="828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52648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5877272"/>
            <a:ext cx="1333500" cy="828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914400" y="838200"/>
            <a:ext cx="7086600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FF0000"/>
                </a:solidFill>
              </a:rPr>
              <a:t>Challenges for MAARA</a:t>
            </a:r>
          </a:p>
          <a:p>
            <a:pPr algn="ctr"/>
            <a:endParaRPr lang="en-US" sz="3200" b="1" dirty="0" smtClean="0"/>
          </a:p>
          <a:p>
            <a:pPr algn="ctr"/>
            <a:r>
              <a:rPr lang="en-US" dirty="0" smtClean="0"/>
              <a:t>. </a:t>
            </a:r>
            <a:endParaRPr lang="en-US" dirty="0"/>
          </a:p>
        </p:txBody>
      </p:sp>
      <p:graphicFrame>
        <p:nvGraphicFramePr>
          <p:cNvPr id="10" name="Diagram 9"/>
          <p:cNvGraphicFramePr/>
          <p:nvPr>
            <p:extLst>
              <p:ext uri="{D42A27DB-BD31-4B8C-83A1-F6EECF244321}">
                <p14:modId xmlns:p14="http://schemas.microsoft.com/office/powerpoint/2010/main" val="526457667"/>
              </p:ext>
            </p:extLst>
          </p:nvPr>
        </p:nvGraphicFramePr>
        <p:xfrm>
          <a:off x="685800" y="1981200"/>
          <a:ext cx="79248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5939270"/>
            <a:ext cx="1333500" cy="828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Moving Forward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Continue working closely with MAI. </a:t>
            </a:r>
          </a:p>
          <a:p>
            <a:r>
              <a:rPr lang="en-US" dirty="0" smtClean="0"/>
              <a:t>Cooperation with SIRIM working group to establish Malaysian ELV standard.  </a:t>
            </a:r>
          </a:p>
          <a:p>
            <a:r>
              <a:rPr lang="en-US" dirty="0" smtClean="0"/>
              <a:t>Creating public awareness by publishing quarterly magazine – My Auto Recycling </a:t>
            </a:r>
          </a:p>
          <a:p>
            <a:r>
              <a:rPr lang="en-US" dirty="0" smtClean="0"/>
              <a:t>Introducing ATF Insurance scheme with guideline to govern the industry.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4219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fr-CA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Title</a:t>
            </a:r>
            <a:endParaRPr lang="fr-CA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CA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Lorem</a:t>
            </a:r>
            <a:r>
              <a:rPr lang="fr-C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fr-CA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ipsum</a:t>
            </a:r>
            <a:r>
              <a:rPr lang="fr-C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fr-CA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dolor</a:t>
            </a:r>
            <a:r>
              <a:rPr lang="fr-C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fr-CA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sit</a:t>
            </a:r>
            <a:r>
              <a:rPr lang="fr-C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fr-CA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amet</a:t>
            </a:r>
            <a:r>
              <a:rPr lang="fr-C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fr-CA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consectetuer</a:t>
            </a:r>
            <a:r>
              <a:rPr lang="fr-C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fr-CA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adipiscing</a:t>
            </a:r>
            <a:r>
              <a:rPr lang="fr-C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fr-CA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elit</a:t>
            </a:r>
            <a:r>
              <a:rPr lang="fr-C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fr-CA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Vivamus</a:t>
            </a:r>
            <a:r>
              <a:rPr lang="fr-C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et magna. </a:t>
            </a:r>
            <a:r>
              <a:rPr lang="fr-CA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Fusce</a:t>
            </a:r>
            <a:r>
              <a:rPr lang="fr-C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fr-CA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sed</a:t>
            </a:r>
            <a:r>
              <a:rPr lang="fr-C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fr-CA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sem</a:t>
            </a:r>
            <a:r>
              <a:rPr lang="fr-C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fr-CA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sed</a:t>
            </a:r>
            <a:r>
              <a:rPr lang="fr-C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magna </a:t>
            </a:r>
            <a:r>
              <a:rPr lang="fr-CA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suscipit</a:t>
            </a:r>
            <a:r>
              <a:rPr lang="fr-C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fr-CA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egestas</a:t>
            </a:r>
            <a:r>
              <a:rPr lang="fr-C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CA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Lorem</a:t>
            </a:r>
            <a:r>
              <a:rPr lang="fr-C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fr-CA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ipsum</a:t>
            </a:r>
            <a:r>
              <a:rPr lang="fr-C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fr-CA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dolor</a:t>
            </a:r>
            <a:r>
              <a:rPr lang="fr-C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fr-CA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sit</a:t>
            </a:r>
            <a:r>
              <a:rPr lang="fr-C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fr-CA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amet</a:t>
            </a:r>
            <a:r>
              <a:rPr lang="fr-C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fr-CA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consectetuer</a:t>
            </a:r>
            <a:r>
              <a:rPr lang="fr-C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fr-CA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adipiscing</a:t>
            </a:r>
            <a:r>
              <a:rPr lang="fr-C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fr-CA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elit</a:t>
            </a:r>
            <a:r>
              <a:rPr lang="fr-C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fr-CA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Vivamus</a:t>
            </a:r>
            <a:r>
              <a:rPr lang="fr-C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et magna. </a:t>
            </a:r>
            <a:r>
              <a:rPr lang="fr-CA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Fusce</a:t>
            </a:r>
            <a:r>
              <a:rPr lang="fr-C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fr-CA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sed</a:t>
            </a:r>
            <a:r>
              <a:rPr lang="fr-C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fr-CA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sem</a:t>
            </a:r>
            <a:r>
              <a:rPr lang="fr-C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fr-CA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sed</a:t>
            </a:r>
            <a:r>
              <a:rPr lang="fr-C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magna </a:t>
            </a:r>
            <a:r>
              <a:rPr lang="fr-CA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suscipit</a:t>
            </a:r>
            <a:r>
              <a:rPr lang="fr-C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fr-CA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egestas</a:t>
            </a:r>
            <a:r>
              <a:rPr lang="fr-C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</a:p>
        </p:txBody>
      </p:sp>
      <p:pic>
        <p:nvPicPr>
          <p:cNvPr id="4098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5949661"/>
            <a:ext cx="1323975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228600"/>
            <a:ext cx="8224837" cy="55210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93174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5924337"/>
            <a:ext cx="1333500" cy="828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828800" y="2133600"/>
            <a:ext cx="55626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/>
              <a:t>Thank you! 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3222424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r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470025"/>
          </a:xfrm>
        </p:spPr>
        <p:txBody>
          <a:bodyPr/>
          <a:lstStyle/>
          <a:p>
            <a:r>
              <a:rPr lang="fr-CA" sz="3600" dirty="0" smtClean="0">
                <a:solidFill>
                  <a:srgbClr val="FF0000"/>
                </a:solidFill>
              </a:rPr>
              <a:t>Background of MAARA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5924337"/>
            <a:ext cx="1333500" cy="828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692936449"/>
              </p:ext>
            </p:extLst>
          </p:nvPr>
        </p:nvGraphicFramePr>
        <p:xfrm>
          <a:off x="1219200" y="1600200"/>
          <a:ext cx="6629400" cy="43241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4283554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5949661"/>
            <a:ext cx="1323975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91876681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>
                <a:solidFill>
                  <a:srgbClr val="FF0000"/>
                </a:solidFill>
              </a:rPr>
              <a:t>Malaysia Automotive Institute (MAI) </a:t>
            </a:r>
            <a:endParaRPr lang="en-US" sz="4000" dirty="0">
              <a:solidFill>
                <a:srgbClr val="FF00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683254"/>
            <a:ext cx="1295400" cy="4272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32578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5924337"/>
            <a:ext cx="1333500" cy="828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295400" y="595743"/>
            <a:ext cx="6934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0000"/>
                </a:solidFill>
              </a:rPr>
              <a:t>MAARA  - MAI relationship in Automotive industry </a:t>
            </a:r>
            <a:endParaRPr lang="en-US" sz="4000" dirty="0">
              <a:solidFill>
                <a:srgbClr val="FF0000"/>
              </a:solidFill>
            </a:endParaRP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3482097758"/>
              </p:ext>
            </p:extLst>
          </p:nvPr>
        </p:nvGraphicFramePr>
        <p:xfrm>
          <a:off x="3207181" y="1981858"/>
          <a:ext cx="54864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5" name="Flowchart: Connector 4"/>
          <p:cNvSpPr/>
          <p:nvPr/>
        </p:nvSpPr>
        <p:spPr>
          <a:xfrm>
            <a:off x="990600" y="3200400"/>
            <a:ext cx="1828799" cy="15240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dirty="0" smtClean="0"/>
              <a:t>Pipe end Industry </a:t>
            </a:r>
            <a:endParaRPr lang="en-US" sz="2500" dirty="0"/>
          </a:p>
        </p:txBody>
      </p:sp>
      <p:sp>
        <p:nvSpPr>
          <p:cNvPr id="6" name="Right Arrow 5"/>
          <p:cNvSpPr/>
          <p:nvPr/>
        </p:nvSpPr>
        <p:spPr>
          <a:xfrm>
            <a:off x="3269673" y="3657600"/>
            <a:ext cx="602673" cy="609600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3243" y="2590800"/>
            <a:ext cx="755650" cy="24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09315" y="4973782"/>
            <a:ext cx="1023505" cy="741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90811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5924337"/>
            <a:ext cx="1333500" cy="828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838200" y="609600"/>
            <a:ext cx="74968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FF0000"/>
                </a:solidFill>
              </a:rPr>
              <a:t>Background of Malaysian Automotive Industry </a:t>
            </a:r>
            <a:endParaRPr lang="en-US" sz="2800" dirty="0">
              <a:solidFill>
                <a:srgbClr val="FF0000"/>
              </a:solidFill>
            </a:endParaRPr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392869017"/>
              </p:ext>
            </p:extLst>
          </p:nvPr>
        </p:nvGraphicFramePr>
        <p:xfrm>
          <a:off x="1447800" y="1447800"/>
          <a:ext cx="6220544" cy="41786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z="3600" dirty="0" err="1" smtClean="0">
                <a:solidFill>
                  <a:srgbClr val="FF0000"/>
                </a:solidFill>
              </a:rPr>
              <a:t>Malaysian</a:t>
            </a:r>
            <a:r>
              <a:rPr lang="fr-CA" sz="3600" dirty="0" smtClean="0">
                <a:solidFill>
                  <a:srgbClr val="FF0000"/>
                </a:solidFill>
              </a:rPr>
              <a:t> </a:t>
            </a:r>
            <a:r>
              <a:rPr lang="fr-CA" sz="3600" dirty="0" err="1" smtClean="0">
                <a:solidFill>
                  <a:srgbClr val="FF0000"/>
                </a:solidFill>
              </a:rPr>
              <a:t>Market</a:t>
            </a:r>
            <a:r>
              <a:rPr lang="fr-CA" sz="3600" dirty="0" smtClean="0">
                <a:solidFill>
                  <a:srgbClr val="FF0000"/>
                </a:solidFill>
              </a:rPr>
              <a:t> </a:t>
            </a:r>
            <a:r>
              <a:rPr lang="fr-CA" sz="3600" dirty="0" err="1" smtClean="0">
                <a:solidFill>
                  <a:srgbClr val="FF0000"/>
                </a:solidFill>
              </a:rPr>
              <a:t>Share</a:t>
            </a:r>
            <a:r>
              <a:rPr lang="fr-CA" sz="3600" dirty="0" smtClean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089150"/>
            <a:ext cx="8229600" cy="4340225"/>
          </a:xfrm>
        </p:spPr>
        <p:txBody>
          <a:bodyPr rtlCol="0">
            <a:normAutofit/>
          </a:bodyPr>
          <a:lstStyle/>
          <a:p>
            <a:pPr marL="0" indent="0" fontAlgn="auto">
              <a:spcAft>
                <a:spcPts val="0"/>
              </a:spcAft>
              <a:buNone/>
              <a:defRPr/>
            </a:pPr>
            <a:r>
              <a:rPr lang="fr-C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7200" y="6248400"/>
            <a:ext cx="924644" cy="5195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0968542"/>
              </p:ext>
            </p:extLst>
          </p:nvPr>
        </p:nvGraphicFramePr>
        <p:xfrm>
          <a:off x="1219200" y="1371600"/>
          <a:ext cx="6705600" cy="4580114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1115291"/>
                <a:gridCol w="1828800"/>
                <a:gridCol w="1752600"/>
                <a:gridCol w="2008909"/>
              </a:tblGrid>
              <a:tr h="55675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Rank 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Brand/maker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Total unit sold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Total market share </a:t>
                      </a:r>
                      <a:endParaRPr lang="en-US" dirty="0"/>
                    </a:p>
                  </a:txBody>
                  <a:tcPr anchor="ctr"/>
                </a:tc>
              </a:tr>
              <a:tr h="31814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Perodua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188,641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34.7%</a:t>
                      </a:r>
                      <a:endParaRPr lang="en-US" dirty="0"/>
                    </a:p>
                  </a:txBody>
                  <a:tcPr/>
                </a:tc>
              </a:tr>
              <a:tr h="31814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Proton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156,960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26.9%</a:t>
                      </a:r>
                      <a:endParaRPr lang="en-US" dirty="0"/>
                    </a:p>
                  </a:txBody>
                  <a:tcPr/>
                </a:tc>
              </a:tr>
              <a:tr h="31814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Toyota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71,065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13.1%</a:t>
                      </a:r>
                      <a:endParaRPr lang="en-US" dirty="0"/>
                    </a:p>
                  </a:txBody>
                  <a:tcPr/>
                </a:tc>
              </a:tr>
              <a:tr h="31814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Honda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44,483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8.2%</a:t>
                      </a:r>
                      <a:endParaRPr lang="en-US" dirty="0"/>
                    </a:p>
                  </a:txBody>
                  <a:tcPr/>
                </a:tc>
              </a:tr>
              <a:tr h="31814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Nissan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26,322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4.8%</a:t>
                      </a:r>
                      <a:endParaRPr lang="en-US" dirty="0"/>
                    </a:p>
                  </a:txBody>
                  <a:tcPr/>
                </a:tc>
              </a:tr>
              <a:tr h="31814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Naza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9,362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1.7%</a:t>
                      </a:r>
                      <a:endParaRPr lang="en-US" dirty="0"/>
                    </a:p>
                  </a:txBody>
                  <a:tcPr/>
                </a:tc>
              </a:tr>
              <a:tr h="31814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Suzuki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6,748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1.2%</a:t>
                      </a:r>
                      <a:endParaRPr lang="en-US" dirty="0"/>
                    </a:p>
                  </a:txBody>
                  <a:tcPr/>
                </a:tc>
              </a:tr>
              <a:tr h="31814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Mercedes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5,028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0.9%</a:t>
                      </a:r>
                      <a:endParaRPr lang="en-US" dirty="0"/>
                    </a:p>
                  </a:txBody>
                  <a:tcPr/>
                </a:tc>
              </a:tr>
              <a:tr h="31814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Hyundai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4,931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0.9%</a:t>
                      </a:r>
                      <a:endParaRPr lang="en-US" dirty="0"/>
                    </a:p>
                  </a:txBody>
                  <a:tcPr/>
                </a:tc>
              </a:tr>
              <a:tr h="31814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Inokom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4,252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0.8%</a:t>
                      </a:r>
                      <a:endParaRPr lang="en-US" dirty="0"/>
                    </a:p>
                  </a:txBody>
                  <a:tcPr/>
                </a:tc>
              </a:tr>
              <a:tr h="31814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Mazda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4,152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0.8%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5949661"/>
            <a:ext cx="1323975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>
                <a:solidFill>
                  <a:srgbClr val="FF0000"/>
                </a:solidFill>
              </a:rPr>
              <a:t>Crisis for MAARA 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1447799"/>
          </a:xfrm>
        </p:spPr>
        <p:txBody>
          <a:bodyPr/>
          <a:lstStyle/>
          <a:p>
            <a:pPr marL="0" indent="0" algn="ctr">
              <a:buNone/>
            </a:pPr>
            <a:r>
              <a:rPr lang="en-US" sz="2400" dirty="0" smtClean="0"/>
              <a:t>In 2009, </a:t>
            </a:r>
            <a:r>
              <a:rPr lang="en-US" sz="2400" dirty="0"/>
              <a:t>the Malaysian Government through </a:t>
            </a:r>
            <a:r>
              <a:rPr lang="en-US" sz="2400" dirty="0" smtClean="0"/>
              <a:t>the National </a:t>
            </a:r>
            <a:r>
              <a:rPr lang="en-US" sz="2400" dirty="0"/>
              <a:t>Automotive Policy introduced several </a:t>
            </a:r>
            <a:r>
              <a:rPr lang="en-US" sz="2400" dirty="0" err="1" smtClean="0"/>
              <a:t>subpolicy</a:t>
            </a:r>
            <a:r>
              <a:rPr lang="en-US" sz="2400" dirty="0" smtClean="0"/>
              <a:t> which </a:t>
            </a:r>
            <a:r>
              <a:rPr lang="en-US" sz="2400" dirty="0"/>
              <a:t>affects the Automotive </a:t>
            </a:r>
            <a:r>
              <a:rPr lang="en-US" sz="2400" dirty="0" smtClean="0"/>
              <a:t>Recycling Industry.</a:t>
            </a:r>
            <a:endParaRPr lang="en-US" sz="2400" dirty="0"/>
          </a:p>
        </p:txBody>
      </p:sp>
      <p:sp>
        <p:nvSpPr>
          <p:cNvPr id="6" name="Rectangle 5"/>
          <p:cNvSpPr/>
          <p:nvPr/>
        </p:nvSpPr>
        <p:spPr>
          <a:xfrm>
            <a:off x="2133600" y="2611582"/>
            <a:ext cx="48768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Gradual Phase Out of Imported Used Parts and</a:t>
            </a:r>
          </a:p>
          <a:p>
            <a:pPr algn="ctr"/>
            <a:r>
              <a:rPr lang="en-US" b="1" dirty="0"/>
              <a:t>Components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499828" y="4191000"/>
            <a:ext cx="6144344" cy="15300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Safety and environmental concerns rose from the practice of importing used parts and components without any restrictions or mandatory tests. The NAP Review is introducing a mechanism to prohibit imports of used parts and components, effective from June 2011 </a:t>
            </a:r>
            <a:endParaRPr lang="en-US" dirty="0"/>
          </a:p>
        </p:txBody>
      </p:sp>
      <p:sp>
        <p:nvSpPr>
          <p:cNvPr id="8" name="Down Arrow 7"/>
          <p:cNvSpPr/>
          <p:nvPr/>
        </p:nvSpPr>
        <p:spPr>
          <a:xfrm>
            <a:off x="4367572" y="3525981"/>
            <a:ext cx="457200" cy="381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5877272"/>
            <a:ext cx="1333500" cy="828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>
                <a:solidFill>
                  <a:srgbClr val="FF0000"/>
                </a:solidFill>
              </a:rPr>
              <a:t>Solutions 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351309"/>
            <a:ext cx="8229600" cy="4525963"/>
          </a:xfrm>
        </p:spPr>
        <p:txBody>
          <a:bodyPr/>
          <a:lstStyle/>
          <a:p>
            <a:r>
              <a:rPr lang="en-US" dirty="0" smtClean="0"/>
              <a:t>MAARA appointed an academic professor team from local universities</a:t>
            </a:r>
            <a:r>
              <a:rPr lang="en-US" dirty="0"/>
              <a:t> </a:t>
            </a:r>
            <a:r>
              <a:rPr lang="en-US" dirty="0" smtClean="0"/>
              <a:t>i.e. UTM &amp; UUM </a:t>
            </a:r>
          </a:p>
          <a:p>
            <a:r>
              <a:rPr lang="en-US" dirty="0" smtClean="0"/>
              <a:t>Spent RM 96,000 for the research  </a:t>
            </a:r>
          </a:p>
          <a:p>
            <a:r>
              <a:rPr lang="en-US" dirty="0" smtClean="0"/>
              <a:t>195 pages report findings presented with interview, statistic and figures from all source. </a:t>
            </a:r>
          </a:p>
          <a:p>
            <a:r>
              <a:rPr lang="en-US" dirty="0" smtClean="0"/>
              <a:t>Reports known as </a:t>
            </a:r>
            <a:r>
              <a:rPr lang="en-US" b="1" dirty="0" smtClean="0"/>
              <a:t>A Comprehensive Study for Presentation as a Response on the National Automotive Policy to the Government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300205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5924337"/>
            <a:ext cx="1333500" cy="828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814945" y="609600"/>
            <a:ext cx="5562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0000"/>
                </a:solidFill>
              </a:rPr>
              <a:t>Report findings</a:t>
            </a:r>
            <a:endParaRPr lang="en-US" sz="4000" dirty="0">
              <a:solidFill>
                <a:srgbClr val="FF0000"/>
              </a:solidFill>
            </a:endParaRP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4055821841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842456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W_Renewable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P030002309">
  <a:themeElements>
    <a:clrScheme name="Office Theme 2">
      <a:dk1>
        <a:srgbClr val="000000"/>
      </a:dk1>
      <a:lt1>
        <a:srgbClr val="C6C492"/>
      </a:lt1>
      <a:dk2>
        <a:srgbClr val="000000"/>
      </a:dk2>
      <a:lt2>
        <a:srgbClr val="B2B2B2"/>
      </a:lt2>
      <a:accent1>
        <a:srgbClr val="BD8A00"/>
      </a:accent1>
      <a:accent2>
        <a:srgbClr val="A49D00"/>
      </a:accent2>
      <a:accent3>
        <a:srgbClr val="DFDEC7"/>
      </a:accent3>
      <a:accent4>
        <a:srgbClr val="000000"/>
      </a:accent4>
      <a:accent5>
        <a:srgbClr val="DBC4AA"/>
      </a:accent5>
      <a:accent6>
        <a:srgbClr val="948E00"/>
      </a:accent6>
      <a:hlink>
        <a:srgbClr val="523B00"/>
      </a:hlink>
      <a:folHlink>
        <a:srgbClr val="3B4700"/>
      </a:folHlink>
    </a:clrScheme>
    <a:fontScheme name="Office Them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C6C492"/>
        </a:lt1>
        <a:dk2>
          <a:srgbClr val="000000"/>
        </a:dk2>
        <a:lt2>
          <a:srgbClr val="B2B2B2"/>
        </a:lt2>
        <a:accent1>
          <a:srgbClr val="FFFC8F"/>
        </a:accent1>
        <a:accent2>
          <a:srgbClr val="C4BD1C"/>
        </a:accent2>
        <a:accent3>
          <a:srgbClr val="DFDEC7"/>
        </a:accent3>
        <a:accent4>
          <a:srgbClr val="000000"/>
        </a:accent4>
        <a:accent5>
          <a:srgbClr val="FFFDC6"/>
        </a:accent5>
        <a:accent6>
          <a:srgbClr val="B1AB18"/>
        </a:accent6>
        <a:hlink>
          <a:srgbClr val="474600"/>
        </a:hlink>
        <a:folHlink>
          <a:srgbClr val="615A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C6C492"/>
        </a:lt1>
        <a:dk2>
          <a:srgbClr val="000000"/>
        </a:dk2>
        <a:lt2>
          <a:srgbClr val="B2B2B2"/>
        </a:lt2>
        <a:accent1>
          <a:srgbClr val="BD8A00"/>
        </a:accent1>
        <a:accent2>
          <a:srgbClr val="A49D00"/>
        </a:accent2>
        <a:accent3>
          <a:srgbClr val="DFDEC7"/>
        </a:accent3>
        <a:accent4>
          <a:srgbClr val="000000"/>
        </a:accent4>
        <a:accent5>
          <a:srgbClr val="DBC4AA"/>
        </a:accent5>
        <a:accent6>
          <a:srgbClr val="948E00"/>
        </a:accent6>
        <a:hlink>
          <a:srgbClr val="523B00"/>
        </a:hlink>
        <a:folHlink>
          <a:srgbClr val="3B47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C6C492"/>
        </a:lt1>
        <a:dk2>
          <a:srgbClr val="000000"/>
        </a:dk2>
        <a:lt2>
          <a:srgbClr val="B2B2B2"/>
        </a:lt2>
        <a:accent1>
          <a:srgbClr val="938B00"/>
        </a:accent1>
        <a:accent2>
          <a:srgbClr val="0F10BC"/>
        </a:accent2>
        <a:accent3>
          <a:srgbClr val="DFDEC7"/>
        </a:accent3>
        <a:accent4>
          <a:srgbClr val="000000"/>
        </a:accent4>
        <a:accent5>
          <a:srgbClr val="C8C4AA"/>
        </a:accent5>
        <a:accent6>
          <a:srgbClr val="0C0DAA"/>
        </a:accent6>
        <a:hlink>
          <a:srgbClr val="260052"/>
        </a:hlink>
        <a:folHlink>
          <a:srgbClr val="50005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C6C492"/>
        </a:lt1>
        <a:dk2>
          <a:srgbClr val="000000"/>
        </a:dk2>
        <a:lt2>
          <a:srgbClr val="B2B2B2"/>
        </a:lt2>
        <a:accent1>
          <a:srgbClr val="807A00"/>
        </a:accent1>
        <a:accent2>
          <a:srgbClr val="994010"/>
        </a:accent2>
        <a:accent3>
          <a:srgbClr val="DFDEC7"/>
        </a:accent3>
        <a:accent4>
          <a:srgbClr val="000000"/>
        </a:accent4>
        <a:accent5>
          <a:srgbClr val="C0BEAA"/>
        </a:accent5>
        <a:accent6>
          <a:srgbClr val="8A390D"/>
        </a:accent6>
        <a:hlink>
          <a:srgbClr val="005366"/>
        </a:hlink>
        <a:folHlink>
          <a:srgbClr val="38007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FFFC8F"/>
        </a:accent1>
        <a:accent2>
          <a:srgbClr val="C4BD1C"/>
        </a:accent2>
        <a:accent3>
          <a:srgbClr val="FFFFFF"/>
        </a:accent3>
        <a:accent4>
          <a:srgbClr val="000000"/>
        </a:accent4>
        <a:accent5>
          <a:srgbClr val="FFFDC6"/>
        </a:accent5>
        <a:accent6>
          <a:srgbClr val="B1AB18"/>
        </a:accent6>
        <a:hlink>
          <a:srgbClr val="474600"/>
        </a:hlink>
        <a:folHlink>
          <a:srgbClr val="615A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BD8A00"/>
        </a:accent1>
        <a:accent2>
          <a:srgbClr val="A49D00"/>
        </a:accent2>
        <a:accent3>
          <a:srgbClr val="FFFFFF"/>
        </a:accent3>
        <a:accent4>
          <a:srgbClr val="000000"/>
        </a:accent4>
        <a:accent5>
          <a:srgbClr val="DBC4AA"/>
        </a:accent5>
        <a:accent6>
          <a:srgbClr val="948E00"/>
        </a:accent6>
        <a:hlink>
          <a:srgbClr val="523B00"/>
        </a:hlink>
        <a:folHlink>
          <a:srgbClr val="3B47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938B00"/>
        </a:accent1>
        <a:accent2>
          <a:srgbClr val="0F10BC"/>
        </a:accent2>
        <a:accent3>
          <a:srgbClr val="FFFFFF"/>
        </a:accent3>
        <a:accent4>
          <a:srgbClr val="000000"/>
        </a:accent4>
        <a:accent5>
          <a:srgbClr val="C8C4AA"/>
        </a:accent5>
        <a:accent6>
          <a:srgbClr val="0C0DAA"/>
        </a:accent6>
        <a:hlink>
          <a:srgbClr val="260052"/>
        </a:hlink>
        <a:folHlink>
          <a:srgbClr val="50005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807A00"/>
        </a:accent1>
        <a:accent2>
          <a:srgbClr val="994010"/>
        </a:accent2>
        <a:accent3>
          <a:srgbClr val="FFFFFF"/>
        </a:accent3>
        <a:accent4>
          <a:srgbClr val="000000"/>
        </a:accent4>
        <a:accent5>
          <a:srgbClr val="C0BEAA"/>
        </a:accent5>
        <a:accent6>
          <a:srgbClr val="8A390D"/>
        </a:accent6>
        <a:hlink>
          <a:srgbClr val="005366"/>
        </a:hlink>
        <a:folHlink>
          <a:srgbClr val="380075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9093218C-E38E-4B5F-BA0A-A93F1D72724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TW_Renewable</Template>
  <TotalTime>717</TotalTime>
  <Words>558</Words>
  <Application>Microsoft Office PowerPoint</Application>
  <PresentationFormat>On-screen Show (4:3)</PresentationFormat>
  <Paragraphs>106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TW_Renewable</vt:lpstr>
      <vt:lpstr>TP030002309</vt:lpstr>
      <vt:lpstr>Country Report from MAARA </vt:lpstr>
      <vt:lpstr>Background of MAARA </vt:lpstr>
      <vt:lpstr>Malaysia Automotive Institute (MAI) </vt:lpstr>
      <vt:lpstr>PowerPoint Presentation</vt:lpstr>
      <vt:lpstr>PowerPoint Presentation</vt:lpstr>
      <vt:lpstr>Malaysian Market Share </vt:lpstr>
      <vt:lpstr>Crisis for MAARA </vt:lpstr>
      <vt:lpstr>Solutions </vt:lpstr>
      <vt:lpstr>PowerPoint Presentation</vt:lpstr>
      <vt:lpstr>PowerPoint Presentation</vt:lpstr>
      <vt:lpstr>Moving Forward </vt:lpstr>
      <vt:lpstr>Title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Country Report from MAARA</dc:title>
  <dc:creator>Windows 7</dc:creator>
  <cp:lastModifiedBy>Windows 7</cp:lastModifiedBy>
  <cp:revision>29</cp:revision>
  <cp:lastPrinted>2012-11-26T05:14:37Z</cp:lastPrinted>
  <dcterms:created xsi:type="dcterms:W3CDTF">2012-11-21T18:20:32Z</dcterms:created>
  <dcterms:modified xsi:type="dcterms:W3CDTF">2012-12-06T07:00:57Z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TC103807039990</vt:lpwstr>
  </property>
</Properties>
</file>